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</p:sldIdLst>
  <p:sldSz cx="12192000" cy="6858000"/>
  <p:notesSz cx="6858000" cy="9144000"/>
  <p:embeddedFontLst>
    <p:embeddedFont>
      <p:font typeface="Century Gothic" panose="020B0502020202020204" pitchFamily="3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5" roundtripDataSignature="AMtx7mhqqttUFm/Xb91GIpv0I8++itEbr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/>
              <a:t>LATAM TEAM</a:t>
            </a:r>
            <a:endParaRPr/>
          </a:p>
        </p:txBody>
      </p:sp>
      <p:sp>
        <p:nvSpPr>
          <p:cNvPr id="203" name="Google Shape;203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1ad3ad070e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1ad3ad070e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g31ad3ad070e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PE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/>
              <a:t>Reemplazar – LATAM TEAM – LIBROS DE TEXTO</a:t>
            </a:r>
            <a:endParaRPr/>
          </a:p>
        </p:txBody>
      </p:sp>
      <p:sp>
        <p:nvSpPr>
          <p:cNvPr id="151" name="Google Shape;15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ada">
  <p:cSld name="Portada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17" descr="presentacion ppt SIBAE 2024 a.jpg"/>
          <p:cNvPicPr preferRelativeResize="0"/>
          <p:nvPr/>
        </p:nvPicPr>
        <p:blipFill rotWithShape="1">
          <a:blip r:embed="rId2">
            <a:alphaModFix/>
          </a:blip>
          <a:srcRect l="16142" t="11079" r="17192" b="10793"/>
          <a:stretch/>
        </p:blipFill>
        <p:spPr>
          <a:xfrm>
            <a:off x="570270" y="17716"/>
            <a:ext cx="10392697" cy="6840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rtArt Abajo">
  <p:cSld name="SmartArt Abajo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6"/>
          <p:cNvSpPr txBox="1">
            <a:spLocks noGrp="1"/>
          </p:cNvSpPr>
          <p:nvPr>
            <p:ph type="title"/>
          </p:nvPr>
        </p:nvSpPr>
        <p:spPr>
          <a:xfrm>
            <a:off x="419095" y="299136"/>
            <a:ext cx="11163077" cy="1130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972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rgbClr val="1E397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5" name="Google Shape;65;p26"/>
          <p:cNvSpPr txBox="1">
            <a:spLocks noGrp="1"/>
          </p:cNvSpPr>
          <p:nvPr>
            <p:ph type="dgm" idx="2"/>
          </p:nvPr>
        </p:nvSpPr>
        <p:spPr>
          <a:xfrm>
            <a:off x="419094" y="2801492"/>
            <a:ext cx="11163077" cy="3678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397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26"/>
          <p:cNvSpPr txBox="1">
            <a:spLocks noGrp="1"/>
          </p:cNvSpPr>
          <p:nvPr>
            <p:ph type="body" idx="1"/>
          </p:nvPr>
        </p:nvSpPr>
        <p:spPr>
          <a:xfrm>
            <a:off x="419096" y="1429984"/>
            <a:ext cx="11163077" cy="1095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397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26"/>
          <p:cNvSpPr/>
          <p:nvPr/>
        </p:nvSpPr>
        <p:spPr>
          <a:xfrm>
            <a:off x="419096" y="299136"/>
            <a:ext cx="3390906" cy="4955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8" name="Google Shape;68;p26"/>
          <p:cNvPicPr preferRelativeResize="0"/>
          <p:nvPr/>
        </p:nvPicPr>
        <p:blipFill rotWithShape="1">
          <a:blip r:embed="rId2">
            <a:alphaModFix/>
          </a:blip>
          <a:srcRect l="33750" t="81333" r="15624" b="10499"/>
          <a:stretch/>
        </p:blipFill>
        <p:spPr>
          <a:xfrm>
            <a:off x="1222975" y="5977094"/>
            <a:ext cx="9707942" cy="880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a">
  <p:cSld name="Tabla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7"/>
          <p:cNvSpPr txBox="1">
            <a:spLocks noGrp="1"/>
          </p:cNvSpPr>
          <p:nvPr>
            <p:ph type="tbl" idx="2"/>
          </p:nvPr>
        </p:nvSpPr>
        <p:spPr>
          <a:xfrm>
            <a:off x="3636513" y="1534646"/>
            <a:ext cx="7967660" cy="4300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27"/>
          <p:cNvSpPr txBox="1">
            <a:spLocks noGrp="1"/>
          </p:cNvSpPr>
          <p:nvPr>
            <p:ph type="title"/>
          </p:nvPr>
        </p:nvSpPr>
        <p:spPr>
          <a:xfrm>
            <a:off x="419095" y="299136"/>
            <a:ext cx="11185077" cy="123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972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rgbClr val="1E397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27"/>
          <p:cNvSpPr/>
          <p:nvPr/>
        </p:nvSpPr>
        <p:spPr>
          <a:xfrm>
            <a:off x="419096" y="299136"/>
            <a:ext cx="3390906" cy="4955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" name="Google Shape;73;p27"/>
          <p:cNvSpPr txBox="1">
            <a:spLocks noGrp="1"/>
          </p:cNvSpPr>
          <p:nvPr>
            <p:ph type="body" idx="1"/>
          </p:nvPr>
        </p:nvSpPr>
        <p:spPr>
          <a:xfrm>
            <a:off x="419096" y="1556418"/>
            <a:ext cx="3036886" cy="427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397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97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97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97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97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4" name="Google Shape;74;p27"/>
          <p:cNvPicPr preferRelativeResize="0"/>
          <p:nvPr/>
        </p:nvPicPr>
        <p:blipFill rotWithShape="1">
          <a:blip r:embed="rId2">
            <a:alphaModFix/>
          </a:blip>
          <a:srcRect l="33750" t="81333" r="15624" b="10499"/>
          <a:stretch/>
        </p:blipFill>
        <p:spPr>
          <a:xfrm>
            <a:off x="1222975" y="5977094"/>
            <a:ext cx="9707942" cy="880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co Gris">
  <p:cSld name="Blanco Gris">
    <p:bg>
      <p:bgPr>
        <a:gradFill>
          <a:gsLst>
            <a:gs pos="0">
              <a:srgbClr val="FFFFFF"/>
            </a:gs>
            <a:gs pos="100000">
              <a:srgbClr val="FBFBFB"/>
            </a:gs>
          </a:gsLst>
          <a:lin ang="5400000" scaled="0"/>
        </a:gra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8"/>
          <p:cNvSpPr txBox="1">
            <a:spLocks noGrp="1"/>
          </p:cNvSpPr>
          <p:nvPr>
            <p:ph type="body" idx="1"/>
          </p:nvPr>
        </p:nvSpPr>
        <p:spPr>
          <a:xfrm>
            <a:off x="419096" y="1562096"/>
            <a:ext cx="5010153" cy="4419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397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97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97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97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97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28"/>
          <p:cNvSpPr txBox="1">
            <a:spLocks noGrp="1"/>
          </p:cNvSpPr>
          <p:nvPr>
            <p:ph type="body" idx="2"/>
          </p:nvPr>
        </p:nvSpPr>
        <p:spPr>
          <a:xfrm>
            <a:off x="6657975" y="1562096"/>
            <a:ext cx="5010153" cy="4419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397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97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97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97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97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28"/>
          <p:cNvSpPr txBox="1">
            <a:spLocks noGrp="1"/>
          </p:cNvSpPr>
          <p:nvPr>
            <p:ph type="title"/>
          </p:nvPr>
        </p:nvSpPr>
        <p:spPr>
          <a:xfrm>
            <a:off x="419096" y="299136"/>
            <a:ext cx="11249032" cy="126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972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rgbClr val="1E397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9" name="Google Shape;79;p28"/>
          <p:cNvSpPr/>
          <p:nvPr/>
        </p:nvSpPr>
        <p:spPr>
          <a:xfrm>
            <a:off x="419096" y="299136"/>
            <a:ext cx="3390906" cy="4955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0" name="Google Shape;80;p28"/>
          <p:cNvPicPr preferRelativeResize="0"/>
          <p:nvPr/>
        </p:nvPicPr>
        <p:blipFill rotWithShape="1">
          <a:blip r:embed="rId2">
            <a:alphaModFix/>
          </a:blip>
          <a:srcRect l="33750" t="81333" r="15624" b="10499"/>
          <a:stretch/>
        </p:blipFill>
        <p:spPr>
          <a:xfrm>
            <a:off x="1222975" y="5977094"/>
            <a:ext cx="9707942" cy="880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zul Blanco">
  <p:cSld name="Azul Blanco">
    <p:bg>
      <p:bgPr>
        <a:solidFill>
          <a:srgbClr val="FFFFFF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9"/>
          <p:cNvSpPr txBox="1">
            <a:spLocks noGrp="1"/>
          </p:cNvSpPr>
          <p:nvPr>
            <p:ph type="body" idx="1"/>
          </p:nvPr>
        </p:nvSpPr>
        <p:spPr>
          <a:xfrm>
            <a:off x="419096" y="1581153"/>
            <a:ext cx="5010153" cy="4400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29"/>
          <p:cNvSpPr txBox="1">
            <a:spLocks noGrp="1"/>
          </p:cNvSpPr>
          <p:nvPr>
            <p:ph type="body" idx="2"/>
          </p:nvPr>
        </p:nvSpPr>
        <p:spPr>
          <a:xfrm>
            <a:off x="6476996" y="1581153"/>
            <a:ext cx="5010153" cy="4400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397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97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97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97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97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29"/>
          <p:cNvSpPr txBox="1">
            <a:spLocks noGrp="1"/>
          </p:cNvSpPr>
          <p:nvPr>
            <p:ph type="title"/>
          </p:nvPr>
        </p:nvSpPr>
        <p:spPr>
          <a:xfrm>
            <a:off x="419096" y="299136"/>
            <a:ext cx="11068053" cy="1282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972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rgbClr val="1E397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29"/>
          <p:cNvSpPr/>
          <p:nvPr/>
        </p:nvSpPr>
        <p:spPr>
          <a:xfrm>
            <a:off x="419096" y="299136"/>
            <a:ext cx="3390906" cy="4955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" name="Google Shape;86;p29"/>
          <p:cNvSpPr/>
          <p:nvPr/>
        </p:nvSpPr>
        <p:spPr>
          <a:xfrm>
            <a:off x="419096" y="299136"/>
            <a:ext cx="3390906" cy="4955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7" name="Google Shape;87;p29"/>
          <p:cNvPicPr preferRelativeResize="0"/>
          <p:nvPr/>
        </p:nvPicPr>
        <p:blipFill rotWithShape="1">
          <a:blip r:embed="rId2">
            <a:alphaModFix/>
          </a:blip>
          <a:srcRect l="33750" t="81333" r="15624" b="10499"/>
          <a:stretch/>
        </p:blipFill>
        <p:spPr>
          <a:xfrm>
            <a:off x="1222975" y="5977094"/>
            <a:ext cx="9707942" cy="880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Objetivo">
  <p:cSld name="1_Objetivo">
    <p:bg>
      <p:bgPr>
        <a:solidFill>
          <a:schemeClr val="l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0"/>
          <p:cNvSpPr txBox="1">
            <a:spLocks noGrp="1"/>
          </p:cNvSpPr>
          <p:nvPr>
            <p:ph type="title"/>
          </p:nvPr>
        </p:nvSpPr>
        <p:spPr>
          <a:xfrm>
            <a:off x="419096" y="299136"/>
            <a:ext cx="11068053" cy="1282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972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rgbClr val="1E397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0" name="Google Shape;90;p30"/>
          <p:cNvSpPr/>
          <p:nvPr/>
        </p:nvSpPr>
        <p:spPr>
          <a:xfrm>
            <a:off x="419096" y="299136"/>
            <a:ext cx="3390906" cy="4955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1" name="Google Shape;91;p30"/>
          <p:cNvSpPr txBox="1">
            <a:spLocks noGrp="1"/>
          </p:cNvSpPr>
          <p:nvPr>
            <p:ph type="body" idx="1"/>
          </p:nvPr>
        </p:nvSpPr>
        <p:spPr>
          <a:xfrm>
            <a:off x="419096" y="1702937"/>
            <a:ext cx="11163077" cy="4220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397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92" name="Google Shape;92;p30"/>
          <p:cNvPicPr preferRelativeResize="0"/>
          <p:nvPr/>
        </p:nvPicPr>
        <p:blipFill rotWithShape="1">
          <a:blip r:embed="rId2">
            <a:alphaModFix/>
          </a:blip>
          <a:srcRect l="33750" t="81333" r="15624" b="10499"/>
          <a:stretch/>
        </p:blipFill>
        <p:spPr>
          <a:xfrm>
            <a:off x="1222975" y="5977094"/>
            <a:ext cx="9707942" cy="880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Objetivo2">
  <p:cSld name="2_Objetivo2">
    <p:bg>
      <p:bgPr>
        <a:solidFill>
          <a:srgbClr val="FFFFFF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8"/>
          <p:cNvSpPr txBox="1">
            <a:spLocks noGrp="1"/>
          </p:cNvSpPr>
          <p:nvPr>
            <p:ph type="title"/>
          </p:nvPr>
        </p:nvSpPr>
        <p:spPr>
          <a:xfrm>
            <a:off x="419096" y="299136"/>
            <a:ext cx="11315700" cy="1130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972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rgbClr val="1E397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body" idx="1"/>
          </p:nvPr>
        </p:nvSpPr>
        <p:spPr>
          <a:xfrm>
            <a:off x="419096" y="1429985"/>
            <a:ext cx="11315700" cy="465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397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97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97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97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97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18"/>
          <p:cNvSpPr/>
          <p:nvPr/>
        </p:nvSpPr>
        <p:spPr>
          <a:xfrm>
            <a:off x="419096" y="299136"/>
            <a:ext cx="3390906" cy="4955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" name="Google Shape;16;p18"/>
          <p:cNvPicPr preferRelativeResize="0"/>
          <p:nvPr/>
        </p:nvPicPr>
        <p:blipFill rotWithShape="1">
          <a:blip r:embed="rId2">
            <a:alphaModFix/>
          </a:blip>
          <a:srcRect l="33750" t="81333" r="15624" b="10499"/>
          <a:stretch/>
        </p:blipFill>
        <p:spPr>
          <a:xfrm>
            <a:off x="1222975" y="5977094"/>
            <a:ext cx="9707942" cy="880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áfico">
  <p:cSld name="Gráfico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9"/>
          <p:cNvSpPr txBox="1">
            <a:spLocks noGrp="1"/>
          </p:cNvSpPr>
          <p:nvPr>
            <p:ph type="body" idx="1"/>
          </p:nvPr>
        </p:nvSpPr>
        <p:spPr>
          <a:xfrm>
            <a:off x="419096" y="1429984"/>
            <a:ext cx="4381503" cy="5047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397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chart" idx="2"/>
          </p:nvPr>
        </p:nvSpPr>
        <p:spPr>
          <a:xfrm>
            <a:off x="4953003" y="1430341"/>
            <a:ext cx="6819896" cy="5046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397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title"/>
          </p:nvPr>
        </p:nvSpPr>
        <p:spPr>
          <a:xfrm>
            <a:off x="419096" y="299136"/>
            <a:ext cx="11163078" cy="1129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972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rgbClr val="1E397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19"/>
          <p:cNvSpPr/>
          <p:nvPr/>
        </p:nvSpPr>
        <p:spPr>
          <a:xfrm>
            <a:off x="419096" y="299136"/>
            <a:ext cx="3390906" cy="4955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" name="Google Shape;22;p19"/>
          <p:cNvPicPr preferRelativeResize="0"/>
          <p:nvPr/>
        </p:nvPicPr>
        <p:blipFill rotWithShape="1">
          <a:blip r:embed="rId2">
            <a:alphaModFix/>
          </a:blip>
          <a:srcRect l="33750" t="81333" r="15624" b="10499"/>
          <a:stretch/>
        </p:blipFill>
        <p:spPr>
          <a:xfrm>
            <a:off x="1222975" y="5977094"/>
            <a:ext cx="9707942" cy="880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Derecha">
  <p:cSld name="Imagen Derecha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0"/>
          <p:cNvSpPr>
            <a:spLocks noGrp="1"/>
          </p:cNvSpPr>
          <p:nvPr>
            <p:ph type="pic" idx="2"/>
          </p:nvPr>
        </p:nvSpPr>
        <p:spPr>
          <a:xfrm>
            <a:off x="6362696" y="0"/>
            <a:ext cx="58293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5" name="Google Shape;25;p20"/>
          <p:cNvSpPr txBox="1">
            <a:spLocks noGrp="1"/>
          </p:cNvSpPr>
          <p:nvPr>
            <p:ph type="body" idx="1"/>
          </p:nvPr>
        </p:nvSpPr>
        <p:spPr>
          <a:xfrm>
            <a:off x="419096" y="1790700"/>
            <a:ext cx="5734046" cy="4571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397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97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97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97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97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title"/>
          </p:nvPr>
        </p:nvSpPr>
        <p:spPr>
          <a:xfrm>
            <a:off x="419096" y="299136"/>
            <a:ext cx="5734056" cy="1491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972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rgbClr val="1E397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" name="Google Shape;27;p20"/>
          <p:cNvSpPr/>
          <p:nvPr/>
        </p:nvSpPr>
        <p:spPr>
          <a:xfrm>
            <a:off x="419096" y="299136"/>
            <a:ext cx="3390906" cy="4955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" name="Google Shape;28;p20"/>
          <p:cNvPicPr preferRelativeResize="0"/>
          <p:nvPr/>
        </p:nvPicPr>
        <p:blipFill rotWithShape="1">
          <a:blip r:embed="rId2">
            <a:alphaModFix/>
          </a:blip>
          <a:srcRect l="33750" t="81333" r="15624" b="10499"/>
          <a:stretch/>
        </p:blipFill>
        <p:spPr>
          <a:xfrm>
            <a:off x="1222975" y="5977094"/>
            <a:ext cx="9707942" cy="880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Pie">
  <p:cSld name="Imagen Pi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1"/>
          <p:cNvSpPr>
            <a:spLocks noGrp="1"/>
          </p:cNvSpPr>
          <p:nvPr>
            <p:ph type="pic" idx="2"/>
          </p:nvPr>
        </p:nvSpPr>
        <p:spPr>
          <a:xfrm>
            <a:off x="-5575" y="4691961"/>
            <a:ext cx="12191996" cy="1866903"/>
          </a:xfrm>
          <a:prstGeom prst="rect">
            <a:avLst/>
          </a:prstGeom>
          <a:noFill/>
          <a:ln>
            <a:noFill/>
          </a:ln>
        </p:spPr>
      </p:sp>
      <p:sp>
        <p:nvSpPr>
          <p:cNvPr id="31" name="Google Shape;31;p21"/>
          <p:cNvSpPr txBox="1">
            <a:spLocks noGrp="1"/>
          </p:cNvSpPr>
          <p:nvPr>
            <p:ph type="title"/>
          </p:nvPr>
        </p:nvSpPr>
        <p:spPr>
          <a:xfrm>
            <a:off x="419095" y="299136"/>
            <a:ext cx="11410953" cy="1072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972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rgbClr val="1E397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21"/>
          <p:cNvSpPr/>
          <p:nvPr/>
        </p:nvSpPr>
        <p:spPr>
          <a:xfrm>
            <a:off x="419096" y="299136"/>
            <a:ext cx="3390906" cy="4955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" name="Google Shape;33;p21"/>
          <p:cNvSpPr txBox="1">
            <a:spLocks noGrp="1"/>
          </p:cNvSpPr>
          <p:nvPr>
            <p:ph type="body" idx="1"/>
          </p:nvPr>
        </p:nvSpPr>
        <p:spPr>
          <a:xfrm>
            <a:off x="419096" y="1371600"/>
            <a:ext cx="5734046" cy="3276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397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97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97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97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97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body" idx="3"/>
          </p:nvPr>
        </p:nvSpPr>
        <p:spPr>
          <a:xfrm>
            <a:off x="6324603" y="1371600"/>
            <a:ext cx="5505446" cy="3276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397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97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97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97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97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5" name="Google Shape;35;p21"/>
          <p:cNvPicPr preferRelativeResize="0"/>
          <p:nvPr/>
        </p:nvPicPr>
        <p:blipFill rotWithShape="1">
          <a:blip r:embed="rId2">
            <a:alphaModFix/>
          </a:blip>
          <a:srcRect l="33750" t="81333" r="15624" b="10499"/>
          <a:stretch/>
        </p:blipFill>
        <p:spPr>
          <a:xfrm>
            <a:off x="1222975" y="5977094"/>
            <a:ext cx="9707942" cy="880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rtArt">
  <p:cSld name="SmartAr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2"/>
          <p:cNvSpPr txBox="1">
            <a:spLocks noGrp="1"/>
          </p:cNvSpPr>
          <p:nvPr>
            <p:ph type="title"/>
          </p:nvPr>
        </p:nvSpPr>
        <p:spPr>
          <a:xfrm>
            <a:off x="419096" y="299136"/>
            <a:ext cx="11163078" cy="1129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972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rgbClr val="1E397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dgm" idx="2"/>
          </p:nvPr>
        </p:nvSpPr>
        <p:spPr>
          <a:xfrm>
            <a:off x="5029200" y="1428750"/>
            <a:ext cx="6552974" cy="5090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397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body" idx="1"/>
          </p:nvPr>
        </p:nvSpPr>
        <p:spPr>
          <a:xfrm>
            <a:off x="419096" y="1429984"/>
            <a:ext cx="4381503" cy="5047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397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22"/>
          <p:cNvSpPr/>
          <p:nvPr/>
        </p:nvSpPr>
        <p:spPr>
          <a:xfrm>
            <a:off x="419096" y="299136"/>
            <a:ext cx="3390906" cy="4955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" name="Google Shape;41;p22"/>
          <p:cNvPicPr preferRelativeResize="0"/>
          <p:nvPr/>
        </p:nvPicPr>
        <p:blipFill rotWithShape="1">
          <a:blip r:embed="rId2">
            <a:alphaModFix/>
          </a:blip>
          <a:srcRect l="33750" t="81333" r="15624" b="10499"/>
          <a:stretch/>
        </p:blipFill>
        <p:spPr>
          <a:xfrm>
            <a:off x="1222975" y="5977094"/>
            <a:ext cx="9707942" cy="880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Izquierda">
  <p:cSld name="Imagen Izquierda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3"/>
          <p:cNvSpPr>
            <a:spLocks noGrp="1"/>
          </p:cNvSpPr>
          <p:nvPr>
            <p:ph type="pic" idx="2"/>
          </p:nvPr>
        </p:nvSpPr>
        <p:spPr>
          <a:xfrm>
            <a:off x="11153" y="13647"/>
            <a:ext cx="48006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4" name="Google Shape;44;p23"/>
          <p:cNvSpPr txBox="1">
            <a:spLocks noGrp="1"/>
          </p:cNvSpPr>
          <p:nvPr>
            <p:ph type="title"/>
          </p:nvPr>
        </p:nvSpPr>
        <p:spPr>
          <a:xfrm>
            <a:off x="5086349" y="300775"/>
            <a:ext cx="6743700" cy="1273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972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rgbClr val="1E397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5" name="Google Shape;45;p23"/>
          <p:cNvSpPr txBox="1">
            <a:spLocks noGrp="1"/>
          </p:cNvSpPr>
          <p:nvPr>
            <p:ph type="body" idx="1"/>
          </p:nvPr>
        </p:nvSpPr>
        <p:spPr>
          <a:xfrm>
            <a:off x="5086349" y="1638303"/>
            <a:ext cx="6743700" cy="4552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C0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23"/>
          <p:cNvSpPr/>
          <p:nvPr/>
        </p:nvSpPr>
        <p:spPr>
          <a:xfrm>
            <a:off x="5086799" y="299136"/>
            <a:ext cx="3390906" cy="4955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7" name="Google Shape;47;p23"/>
          <p:cNvPicPr preferRelativeResize="0"/>
          <p:nvPr/>
        </p:nvPicPr>
        <p:blipFill rotWithShape="1">
          <a:blip r:embed="rId2">
            <a:alphaModFix/>
          </a:blip>
          <a:srcRect l="33750" t="81333" r="15624" b="10499"/>
          <a:stretch/>
        </p:blipFill>
        <p:spPr>
          <a:xfrm>
            <a:off x="1222975" y="5977094"/>
            <a:ext cx="9707942" cy="880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rtArt Derecha">
  <p:cSld name="SmartArt Derecha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4"/>
          <p:cNvSpPr txBox="1">
            <a:spLocks noGrp="1"/>
          </p:cNvSpPr>
          <p:nvPr>
            <p:ph type="title"/>
          </p:nvPr>
        </p:nvSpPr>
        <p:spPr>
          <a:xfrm>
            <a:off x="419096" y="299135"/>
            <a:ext cx="11163078" cy="1035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972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rgbClr val="1E397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24"/>
          <p:cNvSpPr txBox="1">
            <a:spLocks noGrp="1"/>
          </p:cNvSpPr>
          <p:nvPr>
            <p:ph type="dgm" idx="2"/>
          </p:nvPr>
        </p:nvSpPr>
        <p:spPr>
          <a:xfrm>
            <a:off x="419096" y="1334447"/>
            <a:ext cx="5241477" cy="5184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397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24"/>
          <p:cNvSpPr txBox="1">
            <a:spLocks noGrp="1"/>
          </p:cNvSpPr>
          <p:nvPr>
            <p:ph type="body" idx="1"/>
          </p:nvPr>
        </p:nvSpPr>
        <p:spPr>
          <a:xfrm>
            <a:off x="6106884" y="1334447"/>
            <a:ext cx="5475290" cy="5184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397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24"/>
          <p:cNvSpPr/>
          <p:nvPr/>
        </p:nvSpPr>
        <p:spPr>
          <a:xfrm>
            <a:off x="419096" y="299136"/>
            <a:ext cx="3390906" cy="4955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3" name="Google Shape;53;p24"/>
          <p:cNvPicPr preferRelativeResize="0"/>
          <p:nvPr/>
        </p:nvPicPr>
        <p:blipFill rotWithShape="1">
          <a:blip r:embed="rId2">
            <a:alphaModFix/>
          </a:blip>
          <a:srcRect l="33750" t="81333" r="15624" b="10499"/>
          <a:stretch/>
        </p:blipFill>
        <p:spPr>
          <a:xfrm>
            <a:off x="1222975" y="5977094"/>
            <a:ext cx="9707942" cy="880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eño personalizado">
  <p:cSld name="3_Diseño personalizado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25"/>
          <p:cNvGrpSpPr/>
          <p:nvPr/>
        </p:nvGrpSpPr>
        <p:grpSpPr>
          <a:xfrm>
            <a:off x="1123003" y="2169401"/>
            <a:ext cx="9945990" cy="2519197"/>
            <a:chOff x="761353" y="2636943"/>
            <a:chExt cx="9945990" cy="2519197"/>
          </a:xfrm>
        </p:grpSpPr>
        <p:pic>
          <p:nvPicPr>
            <p:cNvPr id="56" name="Google Shape;56;p25" descr="Imagen que contiene Icon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175899" y="3981842"/>
              <a:ext cx="2531444" cy="11742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Google Shape;57;p25" descr="Logotipo, nombre de la empres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829354" y="2636943"/>
              <a:ext cx="978423" cy="9751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Google Shape;58;p25" descr="Un dibujo de una cara feliz&#10;&#10;Descripción generada automáticamente con confianza baja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399009" y="4333795"/>
              <a:ext cx="2945982" cy="6192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59;p25" descr="Universidad ESAN - Grupo Compostela de Universidades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61353" y="4130706"/>
              <a:ext cx="3035980" cy="10254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Google Shape;60;p25" descr="Logotipo&#10;&#10;Descripción generada automáticament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023796" y="2636943"/>
              <a:ext cx="2274458" cy="10747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Google Shape;61;p25" descr="Logotipo, Icono&#10;&#10;Descripción generada automáticament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208484" y="2661598"/>
              <a:ext cx="1327032" cy="102543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2" name="Google Shape;62;p25"/>
          <p:cNvPicPr preferRelativeResize="0"/>
          <p:nvPr/>
        </p:nvPicPr>
        <p:blipFill rotWithShape="1">
          <a:blip r:embed="rId8">
            <a:alphaModFix/>
          </a:blip>
          <a:srcRect l="33750" t="82518" r="40733" b="10500"/>
          <a:stretch/>
        </p:blipFill>
        <p:spPr>
          <a:xfrm>
            <a:off x="3649433" y="617957"/>
            <a:ext cx="4893131" cy="752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9" Type="http://schemas.openxmlformats.org/officeDocument/2006/relationships/image" Target="../media/image63.png"/><Relationship Id="rId21" Type="http://schemas.openxmlformats.org/officeDocument/2006/relationships/image" Target="../media/image45.png"/><Relationship Id="rId34" Type="http://schemas.openxmlformats.org/officeDocument/2006/relationships/image" Target="../media/image58.png"/><Relationship Id="rId42" Type="http://schemas.openxmlformats.org/officeDocument/2006/relationships/image" Target="../media/image6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53.png"/><Relationship Id="rId41" Type="http://schemas.openxmlformats.org/officeDocument/2006/relationships/image" Target="../media/image6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32" Type="http://schemas.openxmlformats.org/officeDocument/2006/relationships/image" Target="../media/image56.png"/><Relationship Id="rId37" Type="http://schemas.openxmlformats.org/officeDocument/2006/relationships/image" Target="../media/image61.png"/><Relationship Id="rId40" Type="http://schemas.openxmlformats.org/officeDocument/2006/relationships/image" Target="../media/image64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openxmlformats.org/officeDocument/2006/relationships/image" Target="../media/image52.png"/><Relationship Id="rId36" Type="http://schemas.openxmlformats.org/officeDocument/2006/relationships/image" Target="../media/image60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31" Type="http://schemas.openxmlformats.org/officeDocument/2006/relationships/image" Target="../media/image55.png"/><Relationship Id="rId44" Type="http://schemas.openxmlformats.org/officeDocument/2006/relationships/image" Target="../media/image68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image" Target="../media/image51.png"/><Relationship Id="rId30" Type="http://schemas.openxmlformats.org/officeDocument/2006/relationships/image" Target="../media/image54.png"/><Relationship Id="rId35" Type="http://schemas.openxmlformats.org/officeDocument/2006/relationships/image" Target="../media/image59.png"/><Relationship Id="rId43" Type="http://schemas.openxmlformats.org/officeDocument/2006/relationships/image" Target="../media/image67.png"/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33" Type="http://schemas.openxmlformats.org/officeDocument/2006/relationships/image" Target="../media/image57.png"/><Relationship Id="rId38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4.gif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9"/>
          <p:cNvSpPr txBox="1">
            <a:spLocks noGrp="1"/>
          </p:cNvSpPr>
          <p:nvPr>
            <p:ph type="body" idx="1"/>
          </p:nvPr>
        </p:nvSpPr>
        <p:spPr>
          <a:xfrm>
            <a:off x="1203767" y="1429985"/>
            <a:ext cx="3596832" cy="1129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EC0"/>
              </a:buClr>
              <a:buSzPts val="2400"/>
              <a:buFont typeface="Noto Sans Symbols"/>
              <a:buNone/>
            </a:pPr>
            <a:r>
              <a:rPr lang="es-PE" sz="24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Listas de reproducción relacionadas a cada asignatura</a:t>
            </a:r>
            <a:endParaRPr/>
          </a:p>
        </p:txBody>
      </p:sp>
      <p:sp>
        <p:nvSpPr>
          <p:cNvPr id="164" name="Google Shape;164;p9"/>
          <p:cNvSpPr txBox="1">
            <a:spLocks noGrp="1"/>
          </p:cNvSpPr>
          <p:nvPr>
            <p:ph type="title"/>
          </p:nvPr>
        </p:nvSpPr>
        <p:spPr>
          <a:xfrm>
            <a:off x="419096" y="299136"/>
            <a:ext cx="11163078" cy="1129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972"/>
              </a:buClr>
              <a:buSzPts val="3200"/>
              <a:buFont typeface="Century Gothic"/>
              <a:buNone/>
            </a:pPr>
            <a:r>
              <a:rPr lang="es-PE"/>
              <a:t>Soporte Personalizado</a:t>
            </a:r>
            <a:endParaRPr/>
          </a:p>
        </p:txBody>
      </p:sp>
      <p:pic>
        <p:nvPicPr>
          <p:cNvPr id="165" name="Google Shape;16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33075" y="1301856"/>
            <a:ext cx="7758925" cy="5175149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9"/>
          <p:cNvSpPr/>
          <p:nvPr/>
        </p:nvSpPr>
        <p:spPr>
          <a:xfrm>
            <a:off x="609826" y="1428750"/>
            <a:ext cx="455045" cy="411625"/>
          </a:xfrm>
          <a:prstGeom prst="ellipse">
            <a:avLst/>
          </a:prstGeom>
          <a:noFill/>
          <a:ln w="28575" cap="flat" cmpd="sng">
            <a:solidFill>
              <a:srgbClr val="2641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9"/>
          <p:cNvSpPr txBox="1">
            <a:spLocks noGrp="1"/>
          </p:cNvSpPr>
          <p:nvPr>
            <p:ph type="body" idx="2"/>
          </p:nvPr>
        </p:nvSpPr>
        <p:spPr>
          <a:xfrm>
            <a:off x="1203766" y="2668846"/>
            <a:ext cx="3875083" cy="1129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EC0"/>
              </a:buClr>
              <a:buSzPts val="2400"/>
              <a:buFont typeface="Noto Sans Symbols"/>
              <a:buNone/>
            </a:pPr>
            <a:r>
              <a:rPr lang="es-PE" sz="24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Formaciones institucionales y departamentales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C0"/>
              </a:buClr>
              <a:buSzPts val="2400"/>
              <a:buFont typeface="Noto Sans Symbols"/>
              <a:buNone/>
            </a:pPr>
            <a:r>
              <a:rPr lang="es-PE" sz="24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(online, presencial o híbridas)</a:t>
            </a:r>
            <a:endParaRPr/>
          </a:p>
        </p:txBody>
      </p:sp>
      <p:sp>
        <p:nvSpPr>
          <p:cNvPr id="168" name="Google Shape;168;p9"/>
          <p:cNvSpPr/>
          <p:nvPr/>
        </p:nvSpPr>
        <p:spPr>
          <a:xfrm>
            <a:off x="609826" y="2667611"/>
            <a:ext cx="455045" cy="411625"/>
          </a:xfrm>
          <a:prstGeom prst="ellipse">
            <a:avLst/>
          </a:prstGeom>
          <a:noFill/>
          <a:ln w="28575" cap="flat" cmpd="sng">
            <a:solidFill>
              <a:srgbClr val="2641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" name="Google Shape;169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9173" y="4864846"/>
            <a:ext cx="1813720" cy="411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88878" y="4561516"/>
            <a:ext cx="928212" cy="954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9" descr="JoVE – Canvas Info @ Pen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44900" y="125024"/>
            <a:ext cx="1411719" cy="724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0"/>
          <p:cNvSpPr txBox="1">
            <a:spLocks noGrp="1"/>
          </p:cNvSpPr>
          <p:nvPr>
            <p:ph type="body" idx="1"/>
          </p:nvPr>
        </p:nvSpPr>
        <p:spPr>
          <a:xfrm>
            <a:off x="1203767" y="1429985"/>
            <a:ext cx="3596832" cy="1129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EC0"/>
              </a:buClr>
              <a:buSzPts val="2400"/>
              <a:buFont typeface="Noto Sans Symbols"/>
              <a:buNone/>
            </a:pPr>
            <a:r>
              <a:rPr lang="es-PE" sz="24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Listas de reproducción relacionadas a cada asignatura</a:t>
            </a:r>
            <a:endParaRPr/>
          </a:p>
        </p:txBody>
      </p:sp>
      <p:sp>
        <p:nvSpPr>
          <p:cNvPr id="177" name="Google Shape;177;p10"/>
          <p:cNvSpPr txBox="1">
            <a:spLocks noGrp="1"/>
          </p:cNvSpPr>
          <p:nvPr>
            <p:ph type="title"/>
          </p:nvPr>
        </p:nvSpPr>
        <p:spPr>
          <a:xfrm>
            <a:off x="419096" y="299136"/>
            <a:ext cx="11163078" cy="1129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972"/>
              </a:buClr>
              <a:buSzPts val="3200"/>
              <a:buFont typeface="Century Gothic"/>
              <a:buNone/>
            </a:pPr>
            <a:r>
              <a:rPr lang="es-PE"/>
              <a:t>Soporte Personalizado</a:t>
            </a:r>
            <a:endParaRPr/>
          </a:p>
        </p:txBody>
      </p:sp>
      <p:pic>
        <p:nvPicPr>
          <p:cNvPr id="178" name="Google Shape;17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8849" y="1301856"/>
            <a:ext cx="7113151" cy="465289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0"/>
          <p:cNvSpPr/>
          <p:nvPr/>
        </p:nvSpPr>
        <p:spPr>
          <a:xfrm>
            <a:off x="609826" y="1428750"/>
            <a:ext cx="455045" cy="411625"/>
          </a:xfrm>
          <a:prstGeom prst="ellipse">
            <a:avLst/>
          </a:prstGeom>
          <a:noFill/>
          <a:ln w="28575" cap="flat" cmpd="sng">
            <a:solidFill>
              <a:srgbClr val="2641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10"/>
          <p:cNvSpPr txBox="1">
            <a:spLocks noGrp="1"/>
          </p:cNvSpPr>
          <p:nvPr>
            <p:ph type="body" idx="2"/>
          </p:nvPr>
        </p:nvSpPr>
        <p:spPr>
          <a:xfrm>
            <a:off x="1203766" y="2668846"/>
            <a:ext cx="4338390" cy="1129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EC0"/>
              </a:buClr>
              <a:buSzPts val="2400"/>
              <a:buFont typeface="Noto Sans Symbols"/>
              <a:buNone/>
            </a:pPr>
            <a:r>
              <a:rPr lang="es-PE" sz="24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Formaciones institucionales y departamentales (online, presencial o híbridas)</a:t>
            </a:r>
            <a:endParaRPr/>
          </a:p>
        </p:txBody>
      </p:sp>
      <p:sp>
        <p:nvSpPr>
          <p:cNvPr id="181" name="Google Shape;181;p10"/>
          <p:cNvSpPr/>
          <p:nvPr/>
        </p:nvSpPr>
        <p:spPr>
          <a:xfrm>
            <a:off x="609826" y="2667611"/>
            <a:ext cx="455045" cy="411625"/>
          </a:xfrm>
          <a:prstGeom prst="ellipse">
            <a:avLst/>
          </a:prstGeom>
          <a:noFill/>
          <a:ln w="28575" cap="flat" cmpd="sng">
            <a:solidFill>
              <a:srgbClr val="2641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10"/>
          <p:cNvSpPr/>
          <p:nvPr/>
        </p:nvSpPr>
        <p:spPr>
          <a:xfrm>
            <a:off x="609826" y="3908565"/>
            <a:ext cx="455045" cy="411625"/>
          </a:xfrm>
          <a:prstGeom prst="ellipse">
            <a:avLst/>
          </a:prstGeom>
          <a:noFill/>
          <a:ln w="28575" cap="flat" cmpd="sng">
            <a:solidFill>
              <a:srgbClr val="2641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10"/>
          <p:cNvSpPr txBox="1">
            <a:spLocks noGrp="1"/>
          </p:cNvSpPr>
          <p:nvPr>
            <p:ph type="body" idx="3"/>
          </p:nvPr>
        </p:nvSpPr>
        <p:spPr>
          <a:xfrm>
            <a:off x="1203766" y="3908942"/>
            <a:ext cx="4338390" cy="495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EC0"/>
              </a:buClr>
              <a:buSzPts val="2400"/>
              <a:buFont typeface="Noto Sans Symbols"/>
              <a:buNone/>
            </a:pPr>
            <a:r>
              <a:rPr lang="es-PE" sz="24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Reuniones 1:1</a:t>
            </a:r>
            <a:endParaRPr/>
          </a:p>
        </p:txBody>
      </p:sp>
      <p:pic>
        <p:nvPicPr>
          <p:cNvPr id="184" name="Google Shape;184;p10" descr="JoVE – Canvas Info @ Pen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44900" y="125024"/>
            <a:ext cx="1411719" cy="724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1"/>
          <p:cNvSpPr txBox="1">
            <a:spLocks noGrp="1"/>
          </p:cNvSpPr>
          <p:nvPr>
            <p:ph type="body" idx="1"/>
          </p:nvPr>
        </p:nvSpPr>
        <p:spPr>
          <a:xfrm>
            <a:off x="1203767" y="1429985"/>
            <a:ext cx="3596832" cy="1129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EC0"/>
              </a:buClr>
              <a:buSzPts val="2400"/>
              <a:buFont typeface="Noto Sans Symbols"/>
              <a:buNone/>
            </a:pPr>
            <a:r>
              <a:rPr lang="es-PE" sz="24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Listas de reproducción relacionadas a cada asignatura</a:t>
            </a:r>
            <a:endParaRPr/>
          </a:p>
        </p:txBody>
      </p:sp>
      <p:sp>
        <p:nvSpPr>
          <p:cNvPr id="190" name="Google Shape;190;p11"/>
          <p:cNvSpPr txBox="1">
            <a:spLocks noGrp="1"/>
          </p:cNvSpPr>
          <p:nvPr>
            <p:ph type="title"/>
          </p:nvPr>
        </p:nvSpPr>
        <p:spPr>
          <a:xfrm>
            <a:off x="419096" y="299136"/>
            <a:ext cx="11163078" cy="1129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972"/>
              </a:buClr>
              <a:buSzPts val="3200"/>
              <a:buFont typeface="Century Gothic"/>
              <a:buNone/>
            </a:pPr>
            <a:r>
              <a:rPr lang="es-PE"/>
              <a:t>Soporte Personalizado</a:t>
            </a:r>
            <a:endParaRPr/>
          </a:p>
        </p:txBody>
      </p:sp>
      <p:pic>
        <p:nvPicPr>
          <p:cNvPr id="191" name="Google Shape;19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8849" y="1301856"/>
            <a:ext cx="7113151" cy="465289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1"/>
          <p:cNvSpPr/>
          <p:nvPr/>
        </p:nvSpPr>
        <p:spPr>
          <a:xfrm>
            <a:off x="609826" y="1428750"/>
            <a:ext cx="455045" cy="411625"/>
          </a:xfrm>
          <a:prstGeom prst="ellipse">
            <a:avLst/>
          </a:prstGeom>
          <a:noFill/>
          <a:ln w="28575" cap="flat" cmpd="sng">
            <a:solidFill>
              <a:srgbClr val="2641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11"/>
          <p:cNvSpPr txBox="1">
            <a:spLocks noGrp="1"/>
          </p:cNvSpPr>
          <p:nvPr>
            <p:ph type="body" idx="2"/>
          </p:nvPr>
        </p:nvSpPr>
        <p:spPr>
          <a:xfrm>
            <a:off x="1203766" y="2668846"/>
            <a:ext cx="4338390" cy="1129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EC0"/>
              </a:buClr>
              <a:buSzPts val="2400"/>
              <a:buFont typeface="Noto Sans Symbols"/>
              <a:buNone/>
            </a:pPr>
            <a:r>
              <a:rPr lang="es-PE" sz="24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Formaciones institucionales y departamentales (online, presencial o híbridas)</a:t>
            </a:r>
            <a:endParaRPr/>
          </a:p>
        </p:txBody>
      </p:sp>
      <p:sp>
        <p:nvSpPr>
          <p:cNvPr id="194" name="Google Shape;194;p11"/>
          <p:cNvSpPr/>
          <p:nvPr/>
        </p:nvSpPr>
        <p:spPr>
          <a:xfrm>
            <a:off x="609826" y="2667611"/>
            <a:ext cx="455045" cy="411625"/>
          </a:xfrm>
          <a:prstGeom prst="ellipse">
            <a:avLst/>
          </a:prstGeom>
          <a:noFill/>
          <a:ln w="28575" cap="flat" cmpd="sng">
            <a:solidFill>
              <a:srgbClr val="2641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1"/>
          <p:cNvSpPr/>
          <p:nvPr/>
        </p:nvSpPr>
        <p:spPr>
          <a:xfrm>
            <a:off x="609826" y="3908565"/>
            <a:ext cx="455045" cy="411625"/>
          </a:xfrm>
          <a:prstGeom prst="ellipse">
            <a:avLst/>
          </a:prstGeom>
          <a:noFill/>
          <a:ln w="28575" cap="flat" cmpd="sng">
            <a:solidFill>
              <a:srgbClr val="2641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1"/>
          <p:cNvSpPr txBox="1">
            <a:spLocks noGrp="1"/>
          </p:cNvSpPr>
          <p:nvPr>
            <p:ph type="body" idx="3"/>
          </p:nvPr>
        </p:nvSpPr>
        <p:spPr>
          <a:xfrm>
            <a:off x="1203766" y="3908942"/>
            <a:ext cx="4338390" cy="495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EC0"/>
              </a:buClr>
              <a:buSzPts val="2400"/>
              <a:buFont typeface="Noto Sans Symbols"/>
              <a:buNone/>
            </a:pPr>
            <a:r>
              <a:rPr lang="es-PE" sz="24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Reuniones 1:1</a:t>
            </a:r>
            <a:endParaRPr/>
          </a:p>
        </p:txBody>
      </p:sp>
      <p:sp>
        <p:nvSpPr>
          <p:cNvPr id="197" name="Google Shape;197;p11"/>
          <p:cNvSpPr/>
          <p:nvPr/>
        </p:nvSpPr>
        <p:spPr>
          <a:xfrm>
            <a:off x="609826" y="4715592"/>
            <a:ext cx="455045" cy="411625"/>
          </a:xfrm>
          <a:prstGeom prst="ellipse">
            <a:avLst/>
          </a:prstGeom>
          <a:noFill/>
          <a:ln w="28575" cap="flat" cmpd="sng">
            <a:solidFill>
              <a:srgbClr val="2641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1"/>
          <p:cNvSpPr txBox="1">
            <a:spLocks noGrp="1"/>
          </p:cNvSpPr>
          <p:nvPr>
            <p:ph type="body" idx="4"/>
          </p:nvPr>
        </p:nvSpPr>
        <p:spPr>
          <a:xfrm>
            <a:off x="1203766" y="4715592"/>
            <a:ext cx="4338390" cy="495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EC0"/>
              </a:buClr>
              <a:buSzPts val="2400"/>
              <a:buFont typeface="Noto Sans Symbols"/>
              <a:buNone/>
            </a:pPr>
            <a:r>
              <a:rPr lang="es-PE" sz="24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Proyectos personalizados</a:t>
            </a:r>
            <a:endParaRPr/>
          </a:p>
        </p:txBody>
      </p:sp>
      <p:pic>
        <p:nvPicPr>
          <p:cNvPr id="199" name="Google Shape;199;p11" descr="JoVE – Canvas Info @ Pen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44900" y="125024"/>
            <a:ext cx="1411719" cy="724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2"/>
          <p:cNvSpPr txBox="1">
            <a:spLocks noGrp="1"/>
          </p:cNvSpPr>
          <p:nvPr>
            <p:ph type="title"/>
          </p:nvPr>
        </p:nvSpPr>
        <p:spPr>
          <a:xfrm>
            <a:off x="5086349" y="300775"/>
            <a:ext cx="6743700" cy="1273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972"/>
              </a:buClr>
              <a:buSzPts val="3200"/>
              <a:buFont typeface="Century Gothic"/>
              <a:buNone/>
            </a:pPr>
            <a:r>
              <a:rPr lang="es-PE"/>
              <a:t>Apoya las carreras de tu universidad</a:t>
            </a:r>
            <a:endParaRPr/>
          </a:p>
        </p:txBody>
      </p:sp>
      <p:pic>
        <p:nvPicPr>
          <p:cNvPr id="3" name="Picture 2" descr="A blue and white sign with text&#10;&#10;Description automatically generated">
            <a:extLst>
              <a:ext uri="{FF2B5EF4-FFF2-40B4-BE49-F238E27FC236}">
                <a16:creationId xmlns:a16="http://schemas.microsoft.com/office/drawing/2014/main" id="{1C6C4E7A-9A63-EE27-6390-7BBF926B8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17806" cy="5840361"/>
          </a:xfrm>
          <a:prstGeom prst="rect">
            <a:avLst/>
          </a:prstGeom>
        </p:spPr>
      </p:pic>
      <p:pic>
        <p:nvPicPr>
          <p:cNvPr id="4" name="Picture 3" descr="A blue and white sign with text&#10;&#10;Description automatically generated">
            <a:extLst>
              <a:ext uri="{FF2B5EF4-FFF2-40B4-BE49-F238E27FC236}">
                <a16:creationId xmlns:a16="http://schemas.microsoft.com/office/drawing/2014/main" id="{39D785BE-6467-020E-B27B-A665B85253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204" t="4461" r="5204" b="81902"/>
          <a:stretch/>
        </p:blipFill>
        <p:spPr>
          <a:xfrm>
            <a:off x="6351640" y="1902542"/>
            <a:ext cx="3618270" cy="305291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3"/>
          <p:cNvSpPr txBox="1">
            <a:spLocks noGrp="1"/>
          </p:cNvSpPr>
          <p:nvPr>
            <p:ph type="title"/>
          </p:nvPr>
        </p:nvSpPr>
        <p:spPr>
          <a:xfrm>
            <a:off x="419096" y="299136"/>
            <a:ext cx="5734056" cy="1491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972"/>
              </a:buClr>
              <a:buSzPts val="3200"/>
              <a:buFont typeface="Century Gothic"/>
              <a:buNone/>
            </a:pPr>
            <a:r>
              <a:rPr lang="es-PE"/>
              <a:t>Apoya los cursos de tu universidad</a:t>
            </a:r>
            <a:endParaRPr/>
          </a:p>
        </p:txBody>
      </p:sp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111EA4FC-6C95-928B-B635-46AA7689D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258" y="0"/>
            <a:ext cx="5407742" cy="6056671"/>
          </a:xfrm>
          <a:prstGeom prst="rect">
            <a:avLst/>
          </a:prstGeom>
        </p:spPr>
      </p:pic>
      <p:pic>
        <p:nvPicPr>
          <p:cNvPr id="4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4AB5320E-F6ED-BCAC-0284-93C636C827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903" t="5938" r="4807" b="73770"/>
          <a:stretch/>
        </p:blipFill>
        <p:spPr>
          <a:xfrm>
            <a:off x="2104105" y="1685137"/>
            <a:ext cx="3303638" cy="315233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4"/>
          <p:cNvSpPr txBox="1">
            <a:spLocks noGrp="1"/>
          </p:cNvSpPr>
          <p:nvPr>
            <p:ph type="title"/>
          </p:nvPr>
        </p:nvSpPr>
        <p:spPr>
          <a:xfrm>
            <a:off x="419100" y="299125"/>
            <a:ext cx="10401600" cy="8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972"/>
              </a:buClr>
              <a:buSzPts val="3200"/>
              <a:buFont typeface="Century Gothic"/>
              <a:buNone/>
            </a:pPr>
            <a:r>
              <a:rPr lang="es-PE" dirty="0"/>
              <a:t>Más de 35 universidades clientes en Latinoamérica</a:t>
            </a:r>
            <a:endParaRPr dirty="0"/>
          </a:p>
        </p:txBody>
      </p:sp>
      <p:pic>
        <p:nvPicPr>
          <p:cNvPr id="220" name="Google Shape;22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38" y="1186051"/>
            <a:ext cx="1010571" cy="603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6256" y="1212929"/>
            <a:ext cx="1410798" cy="569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01695" y="1081486"/>
            <a:ext cx="1010571" cy="832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16888" y="1107827"/>
            <a:ext cx="844192" cy="759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65700" y="1089723"/>
            <a:ext cx="966656" cy="795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72744" y="1091048"/>
            <a:ext cx="966656" cy="793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79787" y="1004000"/>
            <a:ext cx="1147536" cy="94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988355" y="2141284"/>
            <a:ext cx="2571314" cy="569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154837" y="1064653"/>
            <a:ext cx="1010581" cy="865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5753" y="2722017"/>
            <a:ext cx="2571315" cy="545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4"/>
          <p:cNvPicPr preferRelativeResize="0"/>
          <p:nvPr/>
        </p:nvPicPr>
        <p:blipFill rotWithShape="1">
          <a:blip r:embed="rId13">
            <a:alphaModFix/>
          </a:blip>
          <a:srcRect t="23458" r="2950" b="31070"/>
          <a:stretch/>
        </p:blipFill>
        <p:spPr>
          <a:xfrm>
            <a:off x="25738" y="1946967"/>
            <a:ext cx="1708332" cy="759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553555" y="3330649"/>
            <a:ext cx="1147536" cy="1089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801727" y="2092999"/>
            <a:ext cx="1147536" cy="1051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199857" y="2165621"/>
            <a:ext cx="1786619" cy="944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058153" y="3298904"/>
            <a:ext cx="1147535" cy="915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4"/>
          <p:cNvPicPr preferRelativeResize="0"/>
          <p:nvPr/>
        </p:nvPicPr>
        <p:blipFill rotWithShape="1">
          <a:blip r:embed="rId18">
            <a:alphaModFix/>
          </a:blip>
          <a:srcRect t="17981" b="14900"/>
          <a:stretch/>
        </p:blipFill>
        <p:spPr>
          <a:xfrm>
            <a:off x="3180321" y="3542404"/>
            <a:ext cx="1786609" cy="759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4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020850" y="3305930"/>
            <a:ext cx="1330900" cy="1089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6405661" y="3298908"/>
            <a:ext cx="1147536" cy="1089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4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4722093" y="2175442"/>
            <a:ext cx="966665" cy="917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4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596611" y="3356673"/>
            <a:ext cx="844181" cy="987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4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9517562" y="3305413"/>
            <a:ext cx="844182" cy="1065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4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46775" y="4433261"/>
            <a:ext cx="1525364" cy="86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4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753759" y="4433261"/>
            <a:ext cx="750336" cy="940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4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2594581" y="4378994"/>
            <a:ext cx="750335" cy="1084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4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2831619" y="2862296"/>
            <a:ext cx="1793372" cy="603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4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3435400" y="4390500"/>
            <a:ext cx="1010600" cy="112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4"/>
          <p:cNvPicPr preferRelativeResize="0"/>
          <p:nvPr/>
        </p:nvPicPr>
        <p:blipFill rotWithShape="1">
          <a:blip r:embed="rId29">
            <a:alphaModFix/>
          </a:blip>
          <a:srcRect l="22944" r="23496"/>
          <a:stretch/>
        </p:blipFill>
        <p:spPr>
          <a:xfrm>
            <a:off x="4536476" y="4510399"/>
            <a:ext cx="1010600" cy="1030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4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5656125" y="4542950"/>
            <a:ext cx="1010601" cy="101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4"/>
          <p:cNvPicPr preferRelativeResize="0"/>
          <p:nvPr/>
        </p:nvPicPr>
        <p:blipFill rotWithShape="1">
          <a:blip r:embed="rId31">
            <a:alphaModFix/>
          </a:blip>
          <a:srcRect l="7327" r="4605"/>
          <a:stretch/>
        </p:blipFill>
        <p:spPr>
          <a:xfrm>
            <a:off x="6775775" y="4542950"/>
            <a:ext cx="1010550" cy="115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4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7786337" y="4590606"/>
            <a:ext cx="1010581" cy="101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4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8863427" y="4544154"/>
            <a:ext cx="1094630" cy="1074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4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9025187" y="2140166"/>
            <a:ext cx="1010598" cy="992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4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9297485" y="956000"/>
            <a:ext cx="844203" cy="964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4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10438506" y="3325273"/>
            <a:ext cx="700717" cy="1104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4"/>
          <p:cNvPicPr preferRelativeResize="0"/>
          <p:nvPr/>
        </p:nvPicPr>
        <p:blipFill rotWithShape="1">
          <a:blip r:embed="rId37">
            <a:alphaModFix/>
          </a:blip>
          <a:srcRect t="19926" b="28555"/>
          <a:stretch/>
        </p:blipFill>
        <p:spPr>
          <a:xfrm>
            <a:off x="10218438" y="1064650"/>
            <a:ext cx="1660725" cy="855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4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10035775" y="2088900"/>
            <a:ext cx="1010601" cy="101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4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10024550" y="4655149"/>
            <a:ext cx="844201" cy="948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4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11139225" y="2039075"/>
            <a:ext cx="1094626" cy="1094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4"/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11264450" y="3328690"/>
            <a:ext cx="844175" cy="101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4"/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11035150" y="4620925"/>
            <a:ext cx="1010600" cy="960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4"/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>
            <a:off x="1180750" y="3398463"/>
            <a:ext cx="844200" cy="879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4"/>
          <p:cNvPicPr preferRelativeResize="0"/>
          <p:nvPr/>
        </p:nvPicPr>
        <p:blipFill rotWithShape="1">
          <a:blip r:embed="rId44">
            <a:alphaModFix/>
          </a:blip>
          <a:srcRect t="14523" b="24556"/>
          <a:stretch/>
        </p:blipFill>
        <p:spPr>
          <a:xfrm>
            <a:off x="52925" y="3500975"/>
            <a:ext cx="1094625" cy="666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ouple of men standing next to a table&#10;&#10;Description automatically generated">
            <a:extLst>
              <a:ext uri="{FF2B5EF4-FFF2-40B4-BE49-F238E27FC236}">
                <a16:creationId xmlns:a16="http://schemas.microsoft.com/office/drawing/2014/main" id="{5C65F250-B129-9676-41FF-1B1556C934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939" r="39972"/>
          <a:stretch/>
        </p:blipFill>
        <p:spPr>
          <a:xfrm>
            <a:off x="3724596" y="687671"/>
            <a:ext cx="4737711" cy="4042704"/>
          </a:xfrm>
          <a:prstGeom prst="rect">
            <a:avLst/>
          </a:prstGeom>
        </p:spPr>
      </p:pic>
      <p:grpSp>
        <p:nvGrpSpPr>
          <p:cNvPr id="11" name="Google Shape;313;p26">
            <a:extLst>
              <a:ext uri="{FF2B5EF4-FFF2-40B4-BE49-F238E27FC236}">
                <a16:creationId xmlns:a16="http://schemas.microsoft.com/office/drawing/2014/main" id="{29E1E90C-24F8-7814-D616-2ECA87E44112}"/>
              </a:ext>
            </a:extLst>
          </p:cNvPr>
          <p:cNvGrpSpPr/>
          <p:nvPr/>
        </p:nvGrpSpPr>
        <p:grpSpPr>
          <a:xfrm>
            <a:off x="8462307" y="2066837"/>
            <a:ext cx="3805080" cy="1532050"/>
            <a:chOff x="3509779" y="4686979"/>
            <a:chExt cx="6326100" cy="1532050"/>
          </a:xfrm>
        </p:grpSpPr>
        <p:sp>
          <p:nvSpPr>
            <p:cNvPr id="12" name="Google Shape;314;p26">
              <a:extLst>
                <a:ext uri="{FF2B5EF4-FFF2-40B4-BE49-F238E27FC236}">
                  <a16:creationId xmlns:a16="http://schemas.microsoft.com/office/drawing/2014/main" id="{DA8C1F51-673C-05B2-A18D-6230DAF1AAA3}"/>
                </a:ext>
              </a:extLst>
            </p:cNvPr>
            <p:cNvSpPr txBox="1"/>
            <p:nvPr/>
          </p:nvSpPr>
          <p:spPr>
            <a:xfrm>
              <a:off x="3509779" y="4686979"/>
              <a:ext cx="4522499" cy="64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r>
                <a:rPr lang="en-US" sz="2800" b="1" dirty="0">
                  <a:solidFill>
                    <a:srgbClr val="1F84ED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Jairo Silva</a:t>
              </a:r>
              <a:endParaRPr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315;p26">
              <a:extLst>
                <a:ext uri="{FF2B5EF4-FFF2-40B4-BE49-F238E27FC236}">
                  <a16:creationId xmlns:a16="http://schemas.microsoft.com/office/drawing/2014/main" id="{56E66F9D-5CA0-6302-9E5B-6FA81F4EF6C1}"/>
                </a:ext>
              </a:extLst>
            </p:cNvPr>
            <p:cNvSpPr txBox="1"/>
            <p:nvPr/>
          </p:nvSpPr>
          <p:spPr>
            <a:xfrm>
              <a:off x="3509779" y="5199654"/>
              <a:ext cx="6326100" cy="50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rPr lang="en-US" sz="2000" i="1" dirty="0" err="1">
                  <a:latin typeface="Helvetica Neue"/>
                  <a:ea typeface="Helvetica Neue"/>
                  <a:cs typeface="Helvetica Neue"/>
                  <a:sym typeface="Helvetica Neue"/>
                </a:rPr>
                <a:t>Especialista</a:t>
              </a:r>
              <a:r>
                <a:rPr lang="en-US" sz="2000" i="1" dirty="0"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en-US" sz="2000" i="1" dirty="0" err="1">
                  <a:latin typeface="Helvetica Neue"/>
                  <a:ea typeface="Helvetica Neue"/>
                  <a:cs typeface="Helvetica Neue"/>
                  <a:sym typeface="Helvetica Neue"/>
                </a:rPr>
                <a:t>Académico</a:t>
              </a:r>
              <a:endParaRPr sz="2000" b="0" i="1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grpSp>
          <p:nvGrpSpPr>
            <p:cNvPr id="14" name="Google Shape;316;p26">
              <a:extLst>
                <a:ext uri="{FF2B5EF4-FFF2-40B4-BE49-F238E27FC236}">
                  <a16:creationId xmlns:a16="http://schemas.microsoft.com/office/drawing/2014/main" id="{C8A14864-4E22-0E4A-95A2-F2AE939BC777}"/>
                </a:ext>
              </a:extLst>
            </p:cNvPr>
            <p:cNvGrpSpPr/>
            <p:nvPr/>
          </p:nvGrpSpPr>
          <p:grpSpPr>
            <a:xfrm>
              <a:off x="3643588" y="5577738"/>
              <a:ext cx="5736112" cy="641291"/>
              <a:chOff x="2196225" y="1692459"/>
              <a:chExt cx="3824075" cy="410400"/>
            </a:xfrm>
          </p:grpSpPr>
          <p:sp>
            <p:nvSpPr>
              <p:cNvPr id="15" name="Google Shape;317;p26">
                <a:extLst>
                  <a:ext uri="{FF2B5EF4-FFF2-40B4-BE49-F238E27FC236}">
                    <a16:creationId xmlns:a16="http://schemas.microsoft.com/office/drawing/2014/main" id="{5D15B178-0521-FF31-1731-5D2A9A84A17F}"/>
                  </a:ext>
                </a:extLst>
              </p:cNvPr>
              <p:cNvSpPr txBox="1"/>
              <p:nvPr/>
            </p:nvSpPr>
            <p:spPr>
              <a:xfrm>
                <a:off x="2557100" y="1692459"/>
                <a:ext cx="3463200" cy="41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25" rIns="121900" bIns="609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rPr lang="en-US" sz="2000" dirty="0">
                    <a:solidFill>
                      <a:srgbClr val="44546A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jairo.silva@jove.com</a:t>
                </a:r>
                <a:endParaRPr sz="2000" i="0" u="none" strike="noStrike" cap="none" dirty="0">
                  <a:solidFill>
                    <a:srgbClr val="44546A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16" name="Google Shape;318;p26">
                <a:extLst>
                  <a:ext uri="{FF2B5EF4-FFF2-40B4-BE49-F238E27FC236}">
                    <a16:creationId xmlns:a16="http://schemas.microsoft.com/office/drawing/2014/main" id="{38BBE991-7A6B-5E71-7B19-E1D4D209D7F3}"/>
                  </a:ext>
                </a:extLst>
              </p:cNvPr>
              <p:cNvSpPr/>
              <p:nvPr/>
            </p:nvSpPr>
            <p:spPr>
              <a:xfrm>
                <a:off x="2196225" y="1797302"/>
                <a:ext cx="375300" cy="232109"/>
              </a:xfrm>
              <a:custGeom>
                <a:avLst/>
                <a:gdLst/>
                <a:ahLst/>
                <a:cxnLst/>
                <a:rect l="l" t="t" r="r" b="b"/>
                <a:pathLst>
                  <a:path w="461" h="285" extrusionOk="0">
                    <a:moveTo>
                      <a:pt x="18" y="27"/>
                    </a:moveTo>
                    <a:lnTo>
                      <a:pt x="18" y="27"/>
                    </a:lnTo>
                    <a:cubicBezTo>
                      <a:pt x="35" y="35"/>
                      <a:pt x="203" y="125"/>
                      <a:pt x="203" y="125"/>
                    </a:cubicBezTo>
                    <a:cubicBezTo>
                      <a:pt x="212" y="133"/>
                      <a:pt x="221" y="133"/>
                      <a:pt x="231" y="133"/>
                    </a:cubicBezTo>
                    <a:cubicBezTo>
                      <a:pt x="239" y="133"/>
                      <a:pt x="248" y="133"/>
                      <a:pt x="248" y="125"/>
                    </a:cubicBezTo>
                    <a:cubicBezTo>
                      <a:pt x="256" y="125"/>
                      <a:pt x="425" y="35"/>
                      <a:pt x="434" y="27"/>
                    </a:cubicBezTo>
                    <a:cubicBezTo>
                      <a:pt x="452" y="18"/>
                      <a:pt x="460" y="0"/>
                      <a:pt x="44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0" y="0"/>
                      <a:pt x="9" y="18"/>
                      <a:pt x="18" y="27"/>
                    </a:cubicBezTo>
                    <a:close/>
                    <a:moveTo>
                      <a:pt x="443" y="80"/>
                    </a:moveTo>
                    <a:lnTo>
                      <a:pt x="443" y="80"/>
                    </a:lnTo>
                    <a:cubicBezTo>
                      <a:pt x="434" y="80"/>
                      <a:pt x="256" y="169"/>
                      <a:pt x="248" y="178"/>
                    </a:cubicBezTo>
                    <a:cubicBezTo>
                      <a:pt x="248" y="178"/>
                      <a:pt x="239" y="178"/>
                      <a:pt x="231" y="178"/>
                    </a:cubicBezTo>
                    <a:cubicBezTo>
                      <a:pt x="221" y="178"/>
                      <a:pt x="212" y="178"/>
                      <a:pt x="203" y="178"/>
                    </a:cubicBezTo>
                    <a:cubicBezTo>
                      <a:pt x="194" y="169"/>
                      <a:pt x="27" y="80"/>
                      <a:pt x="18" y="80"/>
                    </a:cubicBezTo>
                    <a:cubicBezTo>
                      <a:pt x="9" y="72"/>
                      <a:pt x="9" y="80"/>
                      <a:pt x="9" y="80"/>
                    </a:cubicBezTo>
                    <a:cubicBezTo>
                      <a:pt x="9" y="88"/>
                      <a:pt x="9" y="266"/>
                      <a:pt x="9" y="266"/>
                    </a:cubicBezTo>
                    <a:cubicBezTo>
                      <a:pt x="9" y="275"/>
                      <a:pt x="18" y="284"/>
                      <a:pt x="35" y="284"/>
                    </a:cubicBezTo>
                    <a:cubicBezTo>
                      <a:pt x="425" y="284"/>
                      <a:pt x="425" y="284"/>
                      <a:pt x="425" y="284"/>
                    </a:cubicBezTo>
                    <a:cubicBezTo>
                      <a:pt x="443" y="284"/>
                      <a:pt x="452" y="275"/>
                      <a:pt x="452" y="266"/>
                    </a:cubicBezTo>
                    <a:cubicBezTo>
                      <a:pt x="452" y="266"/>
                      <a:pt x="452" y="88"/>
                      <a:pt x="452" y="80"/>
                    </a:cubicBezTo>
                    <a:cubicBezTo>
                      <a:pt x="452" y="80"/>
                      <a:pt x="452" y="72"/>
                      <a:pt x="443" y="80"/>
                    </a:cubicBezTo>
                    <a:close/>
                  </a:path>
                </a:pathLst>
              </a:custGeom>
              <a:solidFill>
                <a:srgbClr val="1F84ED"/>
              </a:solidFill>
              <a:ln>
                <a:noFill/>
              </a:ln>
            </p:spPr>
            <p:txBody>
              <a:bodyPr spcFirstLastPara="1" wrap="square" lIns="234025" tIns="117000" rIns="234025" bIns="1170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700"/>
                  <a:buFont typeface="Arial"/>
                  <a:buNone/>
                </a:pPr>
                <a:endParaRPr sz="158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" name="Google Shape;313;p26">
            <a:extLst>
              <a:ext uri="{FF2B5EF4-FFF2-40B4-BE49-F238E27FC236}">
                <a16:creationId xmlns:a16="http://schemas.microsoft.com/office/drawing/2014/main" id="{74EDCBB7-258D-238C-75E7-4C529E47B023}"/>
              </a:ext>
            </a:extLst>
          </p:cNvPr>
          <p:cNvGrpSpPr/>
          <p:nvPr/>
        </p:nvGrpSpPr>
        <p:grpSpPr>
          <a:xfrm>
            <a:off x="0" y="2112481"/>
            <a:ext cx="4695449" cy="1770207"/>
            <a:chOff x="3509779" y="4426596"/>
            <a:chExt cx="6548908" cy="1770207"/>
          </a:xfrm>
        </p:grpSpPr>
        <p:sp>
          <p:nvSpPr>
            <p:cNvPr id="18" name="Google Shape;314;p26">
              <a:extLst>
                <a:ext uri="{FF2B5EF4-FFF2-40B4-BE49-F238E27FC236}">
                  <a16:creationId xmlns:a16="http://schemas.microsoft.com/office/drawing/2014/main" id="{03664E6D-CEFB-692D-B809-5BFC81BC2C9E}"/>
                </a:ext>
              </a:extLst>
            </p:cNvPr>
            <p:cNvSpPr txBox="1"/>
            <p:nvPr/>
          </p:nvSpPr>
          <p:spPr>
            <a:xfrm>
              <a:off x="3509779" y="4426596"/>
              <a:ext cx="6548908" cy="64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r>
                <a:rPr lang="en-US" sz="2800" b="1" dirty="0">
                  <a:solidFill>
                    <a:srgbClr val="1F84ED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Alejandro 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r>
                <a:rPr lang="en-US" sz="2800" b="1" dirty="0">
                  <a:solidFill>
                    <a:srgbClr val="1F84ED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Lopez de Mesa</a:t>
              </a:r>
              <a:endParaRPr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315;p26">
              <a:extLst>
                <a:ext uri="{FF2B5EF4-FFF2-40B4-BE49-F238E27FC236}">
                  <a16:creationId xmlns:a16="http://schemas.microsoft.com/office/drawing/2014/main" id="{C61BA05C-C09A-57A5-91C8-7A0F898B6272}"/>
                </a:ext>
              </a:extLst>
            </p:cNvPr>
            <p:cNvSpPr txBox="1"/>
            <p:nvPr/>
          </p:nvSpPr>
          <p:spPr>
            <a:xfrm>
              <a:off x="3509779" y="5199654"/>
              <a:ext cx="6326100" cy="50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rPr lang="en-US" sz="2000" i="1" dirty="0">
                  <a:latin typeface="Helvetica Neue"/>
                  <a:ea typeface="Helvetica Neue"/>
                  <a:cs typeface="Helvetica Neue"/>
                  <a:sym typeface="Helvetica Neue"/>
                </a:rPr>
                <a:t>Associate Account Manager</a:t>
              </a:r>
              <a:endParaRPr lang="en-US" sz="2000" b="0" i="1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grpSp>
          <p:nvGrpSpPr>
            <p:cNvPr id="20" name="Google Shape;316;p26">
              <a:extLst>
                <a:ext uri="{FF2B5EF4-FFF2-40B4-BE49-F238E27FC236}">
                  <a16:creationId xmlns:a16="http://schemas.microsoft.com/office/drawing/2014/main" id="{D8857EC5-0AB4-C424-B60B-B78B50746ABA}"/>
                </a:ext>
              </a:extLst>
            </p:cNvPr>
            <p:cNvGrpSpPr/>
            <p:nvPr/>
          </p:nvGrpSpPr>
          <p:grpSpPr>
            <a:xfrm>
              <a:off x="3643588" y="5555512"/>
              <a:ext cx="5645913" cy="641291"/>
              <a:chOff x="2196225" y="1678235"/>
              <a:chExt cx="3763942" cy="410400"/>
            </a:xfrm>
          </p:grpSpPr>
          <p:sp>
            <p:nvSpPr>
              <p:cNvPr id="21" name="Google Shape;317;p26">
                <a:extLst>
                  <a:ext uri="{FF2B5EF4-FFF2-40B4-BE49-F238E27FC236}">
                    <a16:creationId xmlns:a16="http://schemas.microsoft.com/office/drawing/2014/main" id="{DBB2D07E-72B6-602A-EA60-732A33671766}"/>
                  </a:ext>
                </a:extLst>
              </p:cNvPr>
              <p:cNvSpPr txBox="1"/>
              <p:nvPr/>
            </p:nvSpPr>
            <p:spPr>
              <a:xfrm>
                <a:off x="2496967" y="1678235"/>
                <a:ext cx="3463200" cy="41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25" rIns="121900" bIns="609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rPr lang="en-US" sz="1800" dirty="0">
                    <a:solidFill>
                      <a:srgbClr val="44546A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alejandro.villamizar@jove.com</a:t>
                </a:r>
                <a:endParaRPr sz="1800" i="0" u="none" strike="noStrike" cap="none" dirty="0">
                  <a:solidFill>
                    <a:srgbClr val="44546A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22" name="Google Shape;318;p26">
                <a:extLst>
                  <a:ext uri="{FF2B5EF4-FFF2-40B4-BE49-F238E27FC236}">
                    <a16:creationId xmlns:a16="http://schemas.microsoft.com/office/drawing/2014/main" id="{7481DAB3-3087-FDA1-4B50-69445547B444}"/>
                  </a:ext>
                </a:extLst>
              </p:cNvPr>
              <p:cNvSpPr/>
              <p:nvPr/>
            </p:nvSpPr>
            <p:spPr>
              <a:xfrm>
                <a:off x="2196225" y="1797302"/>
                <a:ext cx="360875" cy="219424"/>
              </a:xfrm>
              <a:custGeom>
                <a:avLst/>
                <a:gdLst/>
                <a:ahLst/>
                <a:cxnLst/>
                <a:rect l="l" t="t" r="r" b="b"/>
                <a:pathLst>
                  <a:path w="461" h="285" extrusionOk="0">
                    <a:moveTo>
                      <a:pt x="18" y="27"/>
                    </a:moveTo>
                    <a:lnTo>
                      <a:pt x="18" y="27"/>
                    </a:lnTo>
                    <a:cubicBezTo>
                      <a:pt x="35" y="35"/>
                      <a:pt x="203" y="125"/>
                      <a:pt x="203" y="125"/>
                    </a:cubicBezTo>
                    <a:cubicBezTo>
                      <a:pt x="212" y="133"/>
                      <a:pt x="221" y="133"/>
                      <a:pt x="231" y="133"/>
                    </a:cubicBezTo>
                    <a:cubicBezTo>
                      <a:pt x="239" y="133"/>
                      <a:pt x="248" y="133"/>
                      <a:pt x="248" y="125"/>
                    </a:cubicBezTo>
                    <a:cubicBezTo>
                      <a:pt x="256" y="125"/>
                      <a:pt x="425" y="35"/>
                      <a:pt x="434" y="27"/>
                    </a:cubicBezTo>
                    <a:cubicBezTo>
                      <a:pt x="452" y="18"/>
                      <a:pt x="460" y="0"/>
                      <a:pt x="44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0" y="0"/>
                      <a:pt x="9" y="18"/>
                      <a:pt x="18" y="27"/>
                    </a:cubicBezTo>
                    <a:close/>
                    <a:moveTo>
                      <a:pt x="443" y="80"/>
                    </a:moveTo>
                    <a:lnTo>
                      <a:pt x="443" y="80"/>
                    </a:lnTo>
                    <a:cubicBezTo>
                      <a:pt x="434" y="80"/>
                      <a:pt x="256" y="169"/>
                      <a:pt x="248" y="178"/>
                    </a:cubicBezTo>
                    <a:cubicBezTo>
                      <a:pt x="248" y="178"/>
                      <a:pt x="239" y="178"/>
                      <a:pt x="231" y="178"/>
                    </a:cubicBezTo>
                    <a:cubicBezTo>
                      <a:pt x="221" y="178"/>
                      <a:pt x="212" y="178"/>
                      <a:pt x="203" y="178"/>
                    </a:cubicBezTo>
                    <a:cubicBezTo>
                      <a:pt x="194" y="169"/>
                      <a:pt x="27" y="80"/>
                      <a:pt x="18" y="80"/>
                    </a:cubicBezTo>
                    <a:cubicBezTo>
                      <a:pt x="9" y="72"/>
                      <a:pt x="9" y="80"/>
                      <a:pt x="9" y="80"/>
                    </a:cubicBezTo>
                    <a:cubicBezTo>
                      <a:pt x="9" y="88"/>
                      <a:pt x="9" y="266"/>
                      <a:pt x="9" y="266"/>
                    </a:cubicBezTo>
                    <a:cubicBezTo>
                      <a:pt x="9" y="275"/>
                      <a:pt x="18" y="284"/>
                      <a:pt x="35" y="284"/>
                    </a:cubicBezTo>
                    <a:cubicBezTo>
                      <a:pt x="425" y="284"/>
                      <a:pt x="425" y="284"/>
                      <a:pt x="425" y="284"/>
                    </a:cubicBezTo>
                    <a:cubicBezTo>
                      <a:pt x="443" y="284"/>
                      <a:pt x="452" y="275"/>
                      <a:pt x="452" y="266"/>
                    </a:cubicBezTo>
                    <a:cubicBezTo>
                      <a:pt x="452" y="266"/>
                      <a:pt x="452" y="88"/>
                      <a:pt x="452" y="80"/>
                    </a:cubicBezTo>
                    <a:cubicBezTo>
                      <a:pt x="452" y="80"/>
                      <a:pt x="452" y="72"/>
                      <a:pt x="443" y="80"/>
                    </a:cubicBezTo>
                    <a:close/>
                  </a:path>
                </a:pathLst>
              </a:custGeom>
              <a:solidFill>
                <a:srgbClr val="1F84ED"/>
              </a:solidFill>
              <a:ln>
                <a:noFill/>
              </a:ln>
            </p:spPr>
            <p:txBody>
              <a:bodyPr spcFirstLastPara="1" wrap="square" lIns="234025" tIns="117000" rIns="234025" bIns="1170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700"/>
                  <a:buFont typeface="Arial"/>
                  <a:buNone/>
                </a:pPr>
                <a:endParaRPr sz="158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68377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 txBox="1">
            <a:spLocks noGrp="1"/>
          </p:cNvSpPr>
          <p:nvPr>
            <p:ph type="title"/>
          </p:nvPr>
        </p:nvSpPr>
        <p:spPr>
          <a:xfrm>
            <a:off x="329995" y="1158637"/>
            <a:ext cx="5766005" cy="1130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972"/>
              </a:buClr>
              <a:buSzPts val="3200"/>
              <a:buFont typeface="Century Gothic"/>
              <a:buNone/>
            </a:pPr>
            <a:r>
              <a:rPr lang="es-PE" b="1"/>
              <a:t>Herramientas digitales para captar la atención de los estudiantes</a:t>
            </a:r>
            <a:br>
              <a:rPr lang="es-PE" b="1"/>
            </a:br>
            <a:br>
              <a:rPr lang="es-PE" b="1"/>
            </a:br>
            <a:r>
              <a:rPr lang="es-PE"/>
              <a:t>Descubre el valor </a:t>
            </a:r>
            <a:br>
              <a:rPr lang="es-PE"/>
            </a:br>
            <a:r>
              <a:rPr lang="es-PE"/>
              <a:t>de JoVE para tu </a:t>
            </a:r>
            <a:br>
              <a:rPr lang="es-PE"/>
            </a:br>
            <a:r>
              <a:rPr lang="es-PE"/>
              <a:t>Universidad</a:t>
            </a:r>
            <a:br>
              <a:rPr lang="es-PE" b="1"/>
            </a:br>
            <a:endParaRPr b="1"/>
          </a:p>
        </p:txBody>
      </p:sp>
      <p:pic>
        <p:nvPicPr>
          <p:cNvPr id="102" name="Google Shape;102;p2"/>
          <p:cNvPicPr preferRelativeResize="0"/>
          <p:nvPr/>
        </p:nvPicPr>
        <p:blipFill rotWithShape="1">
          <a:blip r:embed="rId3">
            <a:alphaModFix/>
          </a:blip>
          <a:srcRect r="28305" b="8147"/>
          <a:stretch/>
        </p:blipFill>
        <p:spPr>
          <a:xfrm>
            <a:off x="4362238" y="756463"/>
            <a:ext cx="7416922" cy="5345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1ad3ad070e_0_48"/>
          <p:cNvSpPr txBox="1">
            <a:spLocks noGrp="1"/>
          </p:cNvSpPr>
          <p:nvPr>
            <p:ph type="title"/>
          </p:nvPr>
        </p:nvSpPr>
        <p:spPr>
          <a:xfrm>
            <a:off x="419096" y="299136"/>
            <a:ext cx="11315700" cy="113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dirty="0"/>
              <a:t>Visualización </a:t>
            </a:r>
            <a:r>
              <a:rPr lang="en-US" dirty="0"/>
              <a:t>&gt;</a:t>
            </a:r>
            <a:r>
              <a:rPr lang="es-PE" dirty="0"/>
              <a:t> Lectura</a:t>
            </a:r>
            <a:endParaRPr dirty="0"/>
          </a:p>
        </p:txBody>
      </p:sp>
      <p:pic>
        <p:nvPicPr>
          <p:cNvPr id="109" name="Google Shape;109;g31ad3ad070e_0_48"/>
          <p:cNvPicPr preferRelativeResize="0"/>
          <p:nvPr/>
        </p:nvPicPr>
        <p:blipFill rotWithShape="1">
          <a:blip r:embed="rId3">
            <a:alphaModFix/>
          </a:blip>
          <a:srcRect t="15803"/>
          <a:stretch/>
        </p:blipFill>
        <p:spPr>
          <a:xfrm>
            <a:off x="1043725" y="1141625"/>
            <a:ext cx="10104550" cy="431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g31ad3ad070e_0_48"/>
          <p:cNvSpPr txBox="1"/>
          <p:nvPr/>
        </p:nvSpPr>
        <p:spPr>
          <a:xfrm>
            <a:off x="1435975" y="1894000"/>
            <a:ext cx="4395900" cy="3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400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“Coloque el huso metafásico a las 3 en punto y sosténgalo con la pipeta de sujeción. Aplique pulsos piezoeléctricos para penetrar en la zona pelúcida. Toque la placa metafásica con la pipeta de enucleación. Aspire el huso y retire la pipeta”.</a:t>
            </a:r>
            <a:endParaRPr sz="2400">
              <a:solidFill>
                <a:srgbClr val="76717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Google Shape;179;g20f82db0ee1_0_65">
            <a:extLst>
              <a:ext uri="{FF2B5EF4-FFF2-40B4-BE49-F238E27FC236}">
                <a16:creationId xmlns:a16="http://schemas.microsoft.com/office/drawing/2014/main" id="{3D939B15-AC6D-792B-F474-1876FB4FBBD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72246" y="2084462"/>
            <a:ext cx="4171300" cy="312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"/>
          <p:cNvSpPr txBox="1">
            <a:spLocks noGrp="1"/>
          </p:cNvSpPr>
          <p:nvPr>
            <p:ph type="title"/>
          </p:nvPr>
        </p:nvSpPr>
        <p:spPr>
          <a:xfrm>
            <a:off x="419096" y="299136"/>
            <a:ext cx="11163078" cy="1129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972"/>
              </a:buClr>
              <a:buSzPts val="3200"/>
              <a:buFont typeface="Century Gothic"/>
              <a:buNone/>
            </a:pPr>
            <a:r>
              <a:rPr lang="es-PE"/>
              <a:t>¿Qué es JoVE?</a:t>
            </a:r>
            <a:endParaRPr/>
          </a:p>
        </p:txBody>
      </p:sp>
      <p:pic>
        <p:nvPicPr>
          <p:cNvPr id="117" name="Google Shape;11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7100" y="999086"/>
            <a:ext cx="8897800" cy="4318306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3"/>
          <p:cNvSpPr txBox="1">
            <a:spLocks noGrp="1"/>
          </p:cNvSpPr>
          <p:nvPr>
            <p:ph type="body" idx="1"/>
          </p:nvPr>
        </p:nvSpPr>
        <p:spPr>
          <a:xfrm>
            <a:off x="8223214" y="5466517"/>
            <a:ext cx="2321686" cy="495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EC0"/>
              </a:buClr>
              <a:buSzPts val="2000"/>
              <a:buFont typeface="Noto Sans Symbols"/>
              <a:buNone/>
            </a:pPr>
            <a:r>
              <a:rPr lang="es-PE" sz="2000" b="1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www.jove.com</a:t>
            </a:r>
            <a:endParaRPr/>
          </a:p>
        </p:txBody>
      </p:sp>
      <p:pic>
        <p:nvPicPr>
          <p:cNvPr id="119" name="Google Shape;119;p3" descr="JoVE – Canvas Info @ Pen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44900" y="125024"/>
            <a:ext cx="1411719" cy="724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"/>
          <p:cNvSpPr txBox="1">
            <a:spLocks noGrp="1"/>
          </p:cNvSpPr>
          <p:nvPr>
            <p:ph type="title"/>
          </p:nvPr>
        </p:nvSpPr>
        <p:spPr>
          <a:xfrm>
            <a:off x="429420" y="600079"/>
            <a:ext cx="3840388" cy="487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972"/>
              </a:buClr>
              <a:buSzPts val="2800"/>
              <a:buFont typeface="Century Gothic"/>
              <a:buNone/>
            </a:pPr>
            <a:r>
              <a:rPr lang="es-PE" sz="2800"/>
              <a:t>Videos Educativos</a:t>
            </a:r>
            <a:endParaRPr/>
          </a:p>
        </p:txBody>
      </p:sp>
      <p:pic>
        <p:nvPicPr>
          <p:cNvPr id="125" name="Google Shape;125;p4"/>
          <p:cNvPicPr preferRelativeResize="0"/>
          <p:nvPr/>
        </p:nvPicPr>
        <p:blipFill rotWithShape="1">
          <a:blip r:embed="rId3">
            <a:alphaModFix/>
          </a:blip>
          <a:srcRect t="149" b="149"/>
          <a:stretch/>
        </p:blipFill>
        <p:spPr>
          <a:xfrm>
            <a:off x="429420" y="1230460"/>
            <a:ext cx="3221541" cy="1929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4"/>
          <p:cNvPicPr preferRelativeResize="0"/>
          <p:nvPr/>
        </p:nvPicPr>
        <p:blipFill rotWithShape="1">
          <a:blip r:embed="rId4">
            <a:alphaModFix/>
          </a:blip>
          <a:srcRect t="149" b="149"/>
          <a:stretch/>
        </p:blipFill>
        <p:spPr>
          <a:xfrm>
            <a:off x="4584444" y="1230464"/>
            <a:ext cx="3221541" cy="1929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4"/>
          <p:cNvPicPr preferRelativeResize="0"/>
          <p:nvPr/>
        </p:nvPicPr>
        <p:blipFill rotWithShape="1">
          <a:blip r:embed="rId5">
            <a:alphaModFix/>
          </a:blip>
          <a:srcRect t="149" b="149"/>
          <a:stretch/>
        </p:blipFill>
        <p:spPr>
          <a:xfrm>
            <a:off x="8739475" y="1231128"/>
            <a:ext cx="3219311" cy="1928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4"/>
          <p:cNvPicPr preferRelativeResize="0"/>
          <p:nvPr/>
        </p:nvPicPr>
        <p:blipFill rotWithShape="1">
          <a:blip r:embed="rId6">
            <a:alphaModFix/>
          </a:blip>
          <a:srcRect t="149" b="149"/>
          <a:stretch/>
        </p:blipFill>
        <p:spPr>
          <a:xfrm>
            <a:off x="2244431" y="3974253"/>
            <a:ext cx="3219311" cy="1928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4"/>
          <p:cNvPicPr preferRelativeResize="0"/>
          <p:nvPr/>
        </p:nvPicPr>
        <p:blipFill rotWithShape="1">
          <a:blip r:embed="rId7">
            <a:alphaModFix/>
          </a:blip>
          <a:srcRect t="149" b="149"/>
          <a:stretch/>
        </p:blipFill>
        <p:spPr>
          <a:xfrm>
            <a:off x="6697335" y="3983199"/>
            <a:ext cx="3189453" cy="1910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4"/>
          <p:cNvSpPr txBox="1"/>
          <p:nvPr/>
        </p:nvSpPr>
        <p:spPr>
          <a:xfrm>
            <a:off x="429420" y="3302442"/>
            <a:ext cx="4293051" cy="68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972"/>
              </a:buClr>
              <a:buSzPct val="100000"/>
              <a:buFont typeface="Century Gothic"/>
              <a:buNone/>
            </a:pPr>
            <a:r>
              <a:rPr lang="es-PE" sz="2900" b="0" i="0" u="none" strike="noStrike" cap="none">
                <a:solidFill>
                  <a:srgbClr val="1E397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Protocolos y técnicas</a:t>
            </a:r>
            <a:endParaRPr/>
          </a:p>
        </p:txBody>
      </p:sp>
      <p:pic>
        <p:nvPicPr>
          <p:cNvPr id="131" name="Google Shape;131;p4" descr="JoVE – Canvas Info @ Pen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544900" y="125024"/>
            <a:ext cx="1411719" cy="724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"/>
          <p:cNvSpPr txBox="1">
            <a:spLocks noGrp="1"/>
          </p:cNvSpPr>
          <p:nvPr>
            <p:ph type="title"/>
          </p:nvPr>
        </p:nvSpPr>
        <p:spPr>
          <a:xfrm>
            <a:off x="419095" y="299136"/>
            <a:ext cx="11410953" cy="1072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972"/>
              </a:buClr>
              <a:buSzPts val="3200"/>
              <a:buFont typeface="Century Gothic"/>
              <a:buNone/>
            </a:pPr>
            <a:r>
              <a:rPr lang="es-PE" dirty="0"/>
              <a:t>Más de 13 áreas</a:t>
            </a:r>
            <a:br>
              <a:rPr lang="es-PE" dirty="0"/>
            </a:br>
            <a:r>
              <a:rPr lang="es-PE" dirty="0"/>
              <a:t>Más de 18,000 videos </a:t>
            </a:r>
            <a:endParaRPr dirty="0"/>
          </a:p>
        </p:txBody>
      </p:sp>
      <p:pic>
        <p:nvPicPr>
          <p:cNvPr id="137" name="Google Shape;137;p5"/>
          <p:cNvPicPr preferRelativeResize="0"/>
          <p:nvPr/>
        </p:nvPicPr>
        <p:blipFill rotWithShape="1">
          <a:blip r:embed="rId3">
            <a:alphaModFix/>
          </a:blip>
          <a:srcRect b="4030"/>
          <a:stretch/>
        </p:blipFill>
        <p:spPr>
          <a:xfrm>
            <a:off x="1498355" y="1115560"/>
            <a:ext cx="9195290" cy="4856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5" descr="JoVE – Canvas Info @ Pen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44900" y="125024"/>
            <a:ext cx="1411719" cy="724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"/>
          <p:cNvSpPr txBox="1">
            <a:spLocks noGrp="1"/>
          </p:cNvSpPr>
          <p:nvPr>
            <p:ph type="body" idx="1"/>
          </p:nvPr>
        </p:nvSpPr>
        <p:spPr>
          <a:xfrm>
            <a:off x="1203767" y="1429985"/>
            <a:ext cx="3596832" cy="1129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EC0"/>
              </a:buClr>
              <a:buSzPts val="2400"/>
              <a:buFont typeface="Noto Sans Symbols"/>
              <a:buNone/>
            </a:pPr>
            <a:r>
              <a:rPr lang="es-PE" sz="2400" b="0" i="0" u="none" strike="noStrike" cap="none">
                <a:solidFill>
                  <a:srgbClr val="76717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Listas de reproducción relacionadas a cada asignatura</a:t>
            </a:r>
            <a:endParaRPr/>
          </a:p>
        </p:txBody>
      </p:sp>
      <p:sp>
        <p:nvSpPr>
          <p:cNvPr id="144" name="Google Shape;144;p6"/>
          <p:cNvSpPr txBox="1">
            <a:spLocks noGrp="1"/>
          </p:cNvSpPr>
          <p:nvPr>
            <p:ph type="title"/>
          </p:nvPr>
        </p:nvSpPr>
        <p:spPr>
          <a:xfrm>
            <a:off x="419096" y="299136"/>
            <a:ext cx="11163078" cy="1129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972"/>
              </a:buClr>
              <a:buSzPts val="3200"/>
              <a:buFont typeface="Century Gothic"/>
              <a:buNone/>
            </a:pPr>
            <a:r>
              <a:rPr lang="es-PE"/>
              <a:t>Soporte Personalizado</a:t>
            </a:r>
            <a:endParaRPr/>
          </a:p>
        </p:txBody>
      </p:sp>
      <p:pic>
        <p:nvPicPr>
          <p:cNvPr id="145" name="Google Shape;14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33075" y="1301856"/>
            <a:ext cx="7758925" cy="5175149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6"/>
          <p:cNvSpPr/>
          <p:nvPr/>
        </p:nvSpPr>
        <p:spPr>
          <a:xfrm>
            <a:off x="609826" y="1428750"/>
            <a:ext cx="455045" cy="411625"/>
          </a:xfrm>
          <a:prstGeom prst="ellipse">
            <a:avLst/>
          </a:prstGeom>
          <a:noFill/>
          <a:ln w="28575" cap="flat" cmpd="sng">
            <a:solidFill>
              <a:srgbClr val="2641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p6" descr="JoVE – Canvas Info @ Pen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44900" y="125024"/>
            <a:ext cx="1411719" cy="724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0874" y="0"/>
            <a:ext cx="9730252" cy="5960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878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ibliotec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237</Words>
  <Application>Microsoft Office PowerPoint</Application>
  <PresentationFormat>Widescreen</PresentationFormat>
  <Paragraphs>48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Noto Sans Symbols</vt:lpstr>
      <vt:lpstr>Century Gothic</vt:lpstr>
      <vt:lpstr>Arial</vt:lpstr>
      <vt:lpstr>Helvetica Neue</vt:lpstr>
      <vt:lpstr>Calibri</vt:lpstr>
      <vt:lpstr>Biblioteca</vt:lpstr>
      <vt:lpstr>PowerPoint Presentation</vt:lpstr>
      <vt:lpstr>Herramientas digitales para captar la atención de los estudiantes  Descubre el valor  de JoVE para tu  Universidad </vt:lpstr>
      <vt:lpstr>Visualización &gt; Lectura</vt:lpstr>
      <vt:lpstr>¿Qué es JoVE?</vt:lpstr>
      <vt:lpstr>Videos Educativos</vt:lpstr>
      <vt:lpstr>Más de 13 áreas Más de 18,000 videos </vt:lpstr>
      <vt:lpstr>Soporte Personalizado</vt:lpstr>
      <vt:lpstr>PowerPoint Presentation</vt:lpstr>
      <vt:lpstr>PowerPoint Presentation</vt:lpstr>
      <vt:lpstr>Soporte Personalizado</vt:lpstr>
      <vt:lpstr>Soporte Personalizado</vt:lpstr>
      <vt:lpstr>Soporte Personalizado</vt:lpstr>
      <vt:lpstr>Apoya las carreras de tu universidad</vt:lpstr>
      <vt:lpstr>Apoya los cursos de tu universidad</vt:lpstr>
      <vt:lpstr>Más de 35 universidades clientes en Latinoamérica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Harley Quinn</dc:creator>
  <cp:lastModifiedBy>Jairo Narro</cp:lastModifiedBy>
  <cp:revision>2</cp:revision>
  <dcterms:created xsi:type="dcterms:W3CDTF">2020-10-09T16:17:53Z</dcterms:created>
  <dcterms:modified xsi:type="dcterms:W3CDTF">2024-11-28T11:25:54Z</dcterms:modified>
</cp:coreProperties>
</file>