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5"/>
  </p:handoutMasterIdLst>
  <p:sldIdLst>
    <p:sldId id="256" r:id="rId2"/>
    <p:sldId id="258" r:id="rId3"/>
    <p:sldId id="260" r:id="rId4"/>
    <p:sldId id="261" r:id="rId5"/>
    <p:sldId id="262" r:id="rId6"/>
    <p:sldId id="263" r:id="rId7"/>
    <p:sldId id="264" r:id="rId8"/>
    <p:sldId id="265" r:id="rId9"/>
    <p:sldId id="270" r:id="rId10"/>
    <p:sldId id="271" r:id="rId11"/>
    <p:sldId id="269" r:id="rId12"/>
    <p:sldId id="268" r:id="rId13"/>
    <p:sldId id="257" r:id="rId14"/>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972"/>
    <a:srgbClr val="4C5D8E"/>
    <a:srgbClr val="6A7CB0"/>
    <a:srgbClr val="D21318"/>
    <a:srgbClr val="A8130E"/>
    <a:srgbClr val="F46B42"/>
    <a:srgbClr val="C5A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569D0-A434-49CC-B4E2-15D68CC90EE8}" v="5" dt="2024-11-26T15:59:29.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249" autoAdjust="0"/>
  </p:normalViewPr>
  <p:slideViewPr>
    <p:cSldViewPr snapToGrid="0">
      <p:cViewPr varScale="1">
        <p:scale>
          <a:sx n="71" d="100"/>
          <a:sy n="71" d="100"/>
        </p:scale>
        <p:origin x="456"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4D7FF9-7D40-448A-84BE-8AAADE149423}" type="datetimeFigureOut">
              <a:rPr lang="es-PE" smtClean="0"/>
              <a:t>26/11/2024</a:t>
            </a:fld>
            <a:endParaRPr lang="es-PE"/>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F31A4-7B91-4FC0-82D6-91C46CCF2AEF}" type="slidenum">
              <a:rPr lang="es-PE" smtClean="0"/>
              <a:t>‹Nº›</a:t>
            </a:fld>
            <a:endParaRPr lang="es-PE"/>
          </a:p>
        </p:txBody>
      </p:sp>
    </p:spTree>
    <p:extLst>
      <p:ext uri="{BB962C8B-B14F-4D97-AF65-F5344CB8AC3E}">
        <p14:creationId xmlns:p14="http://schemas.microsoft.com/office/powerpoint/2010/main" val="8297140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7" name="2 Imagen" descr="presentacion ppt SIBAE 2024 a.jpg">
            <a:extLst>
              <a:ext uri="{FF2B5EF4-FFF2-40B4-BE49-F238E27FC236}">
                <a16:creationId xmlns:a16="http://schemas.microsoft.com/office/drawing/2014/main" id="{8509835F-5CF8-39A1-4AEB-9A0B96D1BCCE}"/>
              </a:ext>
            </a:extLst>
          </p:cNvPr>
          <p:cNvPicPr>
            <a:picLocks noChangeAspect="1"/>
          </p:cNvPicPr>
          <p:nvPr userDrawn="1"/>
        </p:nvPicPr>
        <p:blipFill>
          <a:blip r:embed="rId2" cstate="print"/>
          <a:srcRect l="16142" t="11080" r="17192" b="10794"/>
          <a:stretch/>
        </p:blipFill>
        <p:spPr>
          <a:xfrm>
            <a:off x="570270" y="17716"/>
            <a:ext cx="10392697" cy="6840284"/>
          </a:xfrm>
          <a:prstGeom prst="rect">
            <a:avLst/>
          </a:prstGeom>
        </p:spPr>
      </p:pic>
    </p:spTree>
    <p:extLst>
      <p:ext uri="{BB962C8B-B14F-4D97-AF65-F5344CB8AC3E}">
        <p14:creationId xmlns:p14="http://schemas.microsoft.com/office/powerpoint/2010/main" val="361549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la">
    <p:spTree>
      <p:nvGrpSpPr>
        <p:cNvPr id="1" name=""/>
        <p:cNvGrpSpPr/>
        <p:nvPr/>
      </p:nvGrpSpPr>
      <p:grpSpPr>
        <a:xfrm>
          <a:off x="0" y="0"/>
          <a:ext cx="0" cy="0"/>
          <a:chOff x="0" y="0"/>
          <a:chExt cx="0" cy="0"/>
        </a:xfrm>
      </p:grpSpPr>
      <p:sp>
        <p:nvSpPr>
          <p:cNvPr id="2" name="Marcador de tabla 6"/>
          <p:cNvSpPr txBox="1">
            <a:spLocks noGrp="1"/>
          </p:cNvSpPr>
          <p:nvPr>
            <p:ph type="tbl" idx="4294967295"/>
          </p:nvPr>
        </p:nvSpPr>
        <p:spPr>
          <a:xfrm>
            <a:off x="3636513" y="1534646"/>
            <a:ext cx="7967660" cy="4300084"/>
          </a:xfrm>
          <a:prstGeom prst="rect">
            <a:avLst/>
          </a:prstGeom>
        </p:spPr>
        <p:txBody>
          <a:bodyPr/>
          <a:lstStyle>
            <a:lvl1pPr>
              <a:buClr>
                <a:srgbClr val="1E3972"/>
              </a:buClr>
              <a:defRPr lang="es-PE"/>
            </a:lvl1pPr>
          </a:lstStyle>
          <a:p>
            <a:pPr lvl="0"/>
            <a:r>
              <a:rPr lang="es-ES" dirty="0"/>
              <a:t>Haga clic en el icono para agregar una tabla</a:t>
            </a:r>
            <a:endParaRPr lang="es-PE" dirty="0"/>
          </a:p>
        </p:txBody>
      </p:sp>
      <p:sp>
        <p:nvSpPr>
          <p:cNvPr id="3" name="Título 1"/>
          <p:cNvSpPr txBox="1">
            <a:spLocks noGrp="1"/>
          </p:cNvSpPr>
          <p:nvPr>
            <p:ph type="title"/>
          </p:nvPr>
        </p:nvSpPr>
        <p:spPr>
          <a:xfrm>
            <a:off x="419095" y="299136"/>
            <a:ext cx="11185077" cy="1235510"/>
          </a:xfrm>
          <a:prstGeom prst="rect">
            <a:avLst/>
          </a:prstGeom>
        </p:spPr>
        <p:txBody>
          <a:bodyPr>
            <a:norm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4" name="Rectángulo 18"/>
          <p:cNvSpPr/>
          <p:nvPr/>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sp>
        <p:nvSpPr>
          <p:cNvPr id="5" name="Marcador de texto 10"/>
          <p:cNvSpPr txBox="1">
            <a:spLocks noGrp="1"/>
          </p:cNvSpPr>
          <p:nvPr>
            <p:ph type="body" idx="4294967295"/>
          </p:nvPr>
        </p:nvSpPr>
        <p:spPr>
          <a:xfrm>
            <a:off x="419096" y="1556418"/>
            <a:ext cx="3036886" cy="4278313"/>
          </a:xfrm>
          <a:prstGeom prst="rect">
            <a:avLst/>
          </a:prstGeom>
        </p:spPr>
        <p:txBody>
          <a:bodyPr/>
          <a:lstStyle>
            <a:lvl1pPr>
              <a:buClr>
                <a:srgbClr val="1E3972"/>
              </a:buClr>
              <a:defRPr/>
            </a:lvl1pPr>
            <a:lvl2pPr>
              <a:buClr>
                <a:srgbClr val="1E3972"/>
              </a:buClr>
              <a:defRPr/>
            </a:lvl2pPr>
            <a:lvl3pPr>
              <a:buClr>
                <a:srgbClr val="1E3972"/>
              </a:buClr>
              <a:defRPr/>
            </a:lvl3pPr>
            <a:lvl4pPr>
              <a:buClr>
                <a:srgbClr val="1E3972"/>
              </a:buClr>
              <a:defRPr/>
            </a:lvl4pPr>
            <a:lvl5pPr>
              <a:buClr>
                <a:srgbClr val="1E3972"/>
              </a:buClr>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pic>
        <p:nvPicPr>
          <p:cNvPr id="7" name="Imagen 6">
            <a:extLst>
              <a:ext uri="{FF2B5EF4-FFF2-40B4-BE49-F238E27FC236}">
                <a16:creationId xmlns:a16="http://schemas.microsoft.com/office/drawing/2014/main" id="{58696D60-960D-3B88-72A6-3CBA4A2362F2}"/>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370161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co Gris">
    <p:bg>
      <p:bgPr>
        <a:gradFill>
          <a:gsLst>
            <a:gs pos="0">
              <a:srgbClr val="FFFFFF"/>
            </a:gs>
            <a:gs pos="100000">
              <a:srgbClr val="FBFBFB"/>
            </a:gs>
          </a:gsLst>
          <a:lin ang="5400000"/>
        </a:gradFill>
        <a:effectLst/>
      </p:bgPr>
    </p:bg>
    <p:spTree>
      <p:nvGrpSpPr>
        <p:cNvPr id="1" name=""/>
        <p:cNvGrpSpPr/>
        <p:nvPr/>
      </p:nvGrpSpPr>
      <p:grpSpPr>
        <a:xfrm>
          <a:off x="0" y="0"/>
          <a:ext cx="0" cy="0"/>
          <a:chOff x="0" y="0"/>
          <a:chExt cx="0" cy="0"/>
        </a:xfrm>
      </p:grpSpPr>
      <p:sp>
        <p:nvSpPr>
          <p:cNvPr id="3" name="Marcador de texto 6"/>
          <p:cNvSpPr txBox="1">
            <a:spLocks noGrp="1"/>
          </p:cNvSpPr>
          <p:nvPr>
            <p:ph type="body" idx="4294967295"/>
          </p:nvPr>
        </p:nvSpPr>
        <p:spPr>
          <a:xfrm>
            <a:off x="419096" y="1562096"/>
            <a:ext cx="5010153" cy="4419596"/>
          </a:xfrm>
          <a:prstGeom prst="rect">
            <a:avLst/>
          </a:prstGeom>
        </p:spPr>
        <p:txBody>
          <a:bodyPr/>
          <a:lstStyle>
            <a:lvl1pPr>
              <a:buClr>
                <a:srgbClr val="1E3972"/>
              </a:buClr>
              <a:defRPr/>
            </a:lvl1pPr>
            <a:lvl2pPr>
              <a:buClr>
                <a:srgbClr val="1E3972"/>
              </a:buClr>
              <a:defRPr/>
            </a:lvl2pPr>
            <a:lvl3pPr>
              <a:buClr>
                <a:srgbClr val="1E3972"/>
              </a:buClr>
              <a:defRPr/>
            </a:lvl3pPr>
            <a:lvl4pPr>
              <a:buClr>
                <a:srgbClr val="1E3972"/>
              </a:buClr>
              <a:defRPr/>
            </a:lvl4pPr>
            <a:lvl5pPr>
              <a:buClr>
                <a:srgbClr val="1E3972"/>
              </a:buClr>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texto 6"/>
          <p:cNvSpPr txBox="1">
            <a:spLocks noGrp="1"/>
          </p:cNvSpPr>
          <p:nvPr>
            <p:ph type="body" idx="4294967295"/>
          </p:nvPr>
        </p:nvSpPr>
        <p:spPr>
          <a:xfrm>
            <a:off x="6657975" y="1562096"/>
            <a:ext cx="5010153" cy="4419596"/>
          </a:xfrm>
          <a:prstGeom prst="rect">
            <a:avLst/>
          </a:prstGeom>
        </p:spPr>
        <p:txBody>
          <a:bodyPr/>
          <a:lstStyle>
            <a:lvl1pPr>
              <a:buClr>
                <a:srgbClr val="1E3972"/>
              </a:buClr>
              <a:defRPr/>
            </a:lvl1pPr>
            <a:lvl2pPr>
              <a:buClr>
                <a:srgbClr val="1E3972"/>
              </a:buClr>
              <a:defRPr/>
            </a:lvl2pPr>
            <a:lvl3pPr>
              <a:buClr>
                <a:srgbClr val="1E3972"/>
              </a:buClr>
              <a:defRPr/>
            </a:lvl3pPr>
            <a:lvl4pPr>
              <a:buClr>
                <a:srgbClr val="1E3972"/>
              </a:buClr>
              <a:defRPr/>
            </a:lvl4pPr>
            <a:lvl5pPr>
              <a:buClr>
                <a:srgbClr val="1E3972"/>
              </a:buClr>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5" name="Título 1"/>
          <p:cNvSpPr txBox="1">
            <a:spLocks noGrp="1"/>
          </p:cNvSpPr>
          <p:nvPr>
            <p:ph type="title"/>
          </p:nvPr>
        </p:nvSpPr>
        <p:spPr>
          <a:xfrm>
            <a:off x="419096" y="299136"/>
            <a:ext cx="11249032" cy="1262960"/>
          </a:xfrm>
          <a:prstGeom prst="rect">
            <a:avLst/>
          </a:prstGeom>
        </p:spPr>
        <p:txBody>
          <a:bodyPr>
            <a:no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6" name="Rectángulo 18"/>
          <p:cNvSpPr/>
          <p:nvPr/>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7" name="Imagen 6">
            <a:extLst>
              <a:ext uri="{FF2B5EF4-FFF2-40B4-BE49-F238E27FC236}">
                <a16:creationId xmlns:a16="http://schemas.microsoft.com/office/drawing/2014/main" id="{ED460681-6525-8D9E-2BDD-8AE2AFB38CE2}"/>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336022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zul Blanco">
    <p:bg>
      <p:bgPr>
        <a:solidFill>
          <a:srgbClr val="FFFFFF"/>
        </a:solidFill>
        <a:effectLst/>
      </p:bgPr>
    </p:bg>
    <p:spTree>
      <p:nvGrpSpPr>
        <p:cNvPr id="1" name=""/>
        <p:cNvGrpSpPr/>
        <p:nvPr/>
      </p:nvGrpSpPr>
      <p:grpSpPr>
        <a:xfrm>
          <a:off x="0" y="0"/>
          <a:ext cx="0" cy="0"/>
          <a:chOff x="0" y="0"/>
          <a:chExt cx="0" cy="0"/>
        </a:xfrm>
      </p:grpSpPr>
      <p:sp>
        <p:nvSpPr>
          <p:cNvPr id="3" name="Marcador de texto 6"/>
          <p:cNvSpPr txBox="1">
            <a:spLocks noGrp="1"/>
          </p:cNvSpPr>
          <p:nvPr>
            <p:ph type="body" idx="4294967295"/>
          </p:nvPr>
        </p:nvSpPr>
        <p:spPr>
          <a:xfrm>
            <a:off x="419096" y="1581153"/>
            <a:ext cx="5010153" cy="4400549"/>
          </a:xfrm>
          <a:prstGeom prst="rect">
            <a:avLst/>
          </a:prstGeom>
        </p:spPr>
        <p:txBody>
          <a:bodyPr/>
          <a:lstStyle>
            <a:lvl1pPr>
              <a:buClr>
                <a:schemeClr val="bg1"/>
              </a:buClr>
              <a:defRPr>
                <a:solidFill>
                  <a:srgbClr val="FFFFFF"/>
                </a:solidFill>
              </a:defRPr>
            </a:lvl1pPr>
            <a:lvl2pPr>
              <a:buClr>
                <a:schemeClr val="bg1"/>
              </a:buClr>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vl5pPr>
              <a:buClr>
                <a:schemeClr val="bg1"/>
              </a:buClr>
              <a:defRPr>
                <a:solidFill>
                  <a:srgbClr val="FFFFFF"/>
                </a:solidFill>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Marcador de texto 6"/>
          <p:cNvSpPr txBox="1">
            <a:spLocks noGrp="1"/>
          </p:cNvSpPr>
          <p:nvPr>
            <p:ph type="body" idx="4294967295"/>
          </p:nvPr>
        </p:nvSpPr>
        <p:spPr>
          <a:xfrm>
            <a:off x="6476996" y="1581153"/>
            <a:ext cx="5010153" cy="4400549"/>
          </a:xfrm>
          <a:prstGeom prst="rect">
            <a:avLst/>
          </a:prstGeom>
        </p:spPr>
        <p:txBody>
          <a:bodyPr/>
          <a:lstStyle>
            <a:lvl1pPr>
              <a:buClr>
                <a:srgbClr val="1E3972"/>
              </a:buClr>
              <a:defRPr/>
            </a:lvl1pPr>
            <a:lvl2pPr>
              <a:buClr>
                <a:srgbClr val="1E3972"/>
              </a:buClr>
              <a:defRPr/>
            </a:lvl2pPr>
            <a:lvl3pPr>
              <a:buClr>
                <a:srgbClr val="1E3972"/>
              </a:buClr>
              <a:defRPr/>
            </a:lvl3pPr>
            <a:lvl4pPr>
              <a:buClr>
                <a:srgbClr val="1E3972"/>
              </a:buClr>
              <a:defRPr/>
            </a:lvl4pPr>
            <a:lvl5pPr>
              <a:buClr>
                <a:srgbClr val="1E3972"/>
              </a:buClr>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5" name="Título 1"/>
          <p:cNvSpPr txBox="1">
            <a:spLocks noGrp="1"/>
          </p:cNvSpPr>
          <p:nvPr>
            <p:ph type="title"/>
          </p:nvPr>
        </p:nvSpPr>
        <p:spPr>
          <a:xfrm>
            <a:off x="419096" y="299136"/>
            <a:ext cx="11068053" cy="1282017"/>
          </a:xfrm>
          <a:prstGeom prst="rect">
            <a:avLst/>
          </a:prstGeom>
        </p:spPr>
        <p:txBody>
          <a:bodyPr>
            <a:noAutofit/>
          </a:bodyPr>
          <a:lstStyle>
            <a:lvl1pPr>
              <a:defRPr lang="es-PE" sz="3200" dirty="0">
                <a:solidFill>
                  <a:srgbClr val="1E3972"/>
                </a:solidFill>
              </a:defRPr>
            </a:lvl1pPr>
          </a:lstStyle>
          <a:p>
            <a:pPr lvl="0"/>
            <a:r>
              <a:rPr lang="es-ES" dirty="0"/>
              <a:t>Haga clic para modificar el estilo de título del patrón</a:t>
            </a:r>
            <a:endParaRPr lang="es-PE" dirty="0"/>
          </a:p>
        </p:txBody>
      </p:sp>
      <p:sp>
        <p:nvSpPr>
          <p:cNvPr id="6" name="Rectángulo 11"/>
          <p:cNvSpPr/>
          <p:nvPr/>
        </p:nvSpPr>
        <p:spPr>
          <a:xfrm>
            <a:off x="419096" y="299136"/>
            <a:ext cx="3390906" cy="49551"/>
          </a:xfrm>
          <a:prstGeom prst="rect">
            <a:avLst/>
          </a:prstGeom>
          <a:solidFill>
            <a:schemeClr val="bg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sp>
        <p:nvSpPr>
          <p:cNvPr id="8" name="Rectángulo 18">
            <a:extLst>
              <a:ext uri="{FF2B5EF4-FFF2-40B4-BE49-F238E27FC236}">
                <a16:creationId xmlns:a16="http://schemas.microsoft.com/office/drawing/2014/main" id="{0D1B0EB2-8E23-42F0-8A99-7E057ABF7FA0}"/>
              </a:ext>
            </a:extLst>
          </p:cNvPr>
          <p:cNvSpPr/>
          <p:nvPr userDrawn="1"/>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7" name="Imagen 6">
            <a:extLst>
              <a:ext uri="{FF2B5EF4-FFF2-40B4-BE49-F238E27FC236}">
                <a16:creationId xmlns:a16="http://schemas.microsoft.com/office/drawing/2014/main" id="{6D5A9DCD-042F-558E-6DCB-B9EDBCB057E6}"/>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4247905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bjetivo">
    <p:bg>
      <p:bgPr>
        <a:solidFill>
          <a:schemeClr val="bg1"/>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9029524D-7FD3-414C-8133-65344E8B4DA6}"/>
              </a:ext>
            </a:extLst>
          </p:cNvPr>
          <p:cNvSpPr txBox="1">
            <a:spLocks noGrp="1"/>
          </p:cNvSpPr>
          <p:nvPr>
            <p:ph type="title"/>
          </p:nvPr>
        </p:nvSpPr>
        <p:spPr>
          <a:xfrm>
            <a:off x="419096" y="299136"/>
            <a:ext cx="11068053" cy="1282017"/>
          </a:xfrm>
          <a:prstGeom prst="rect">
            <a:avLst/>
          </a:prstGeom>
        </p:spPr>
        <p:txBody>
          <a:bodyPr>
            <a:noAutofit/>
          </a:bodyPr>
          <a:lstStyle>
            <a:lvl1pPr>
              <a:defRPr lang="es-PE" sz="3200" dirty="0">
                <a:solidFill>
                  <a:srgbClr val="1E3972"/>
                </a:solidFill>
              </a:defRPr>
            </a:lvl1pPr>
          </a:lstStyle>
          <a:p>
            <a:pPr lvl="0"/>
            <a:r>
              <a:rPr lang="es-ES" dirty="0"/>
              <a:t>Haga clic para modificar el estilo de título del patrón</a:t>
            </a:r>
            <a:endParaRPr lang="es-PE" dirty="0"/>
          </a:p>
        </p:txBody>
      </p:sp>
      <p:sp>
        <p:nvSpPr>
          <p:cNvPr id="9" name="Rectángulo 18">
            <a:extLst>
              <a:ext uri="{FF2B5EF4-FFF2-40B4-BE49-F238E27FC236}">
                <a16:creationId xmlns:a16="http://schemas.microsoft.com/office/drawing/2014/main" id="{F74F6D47-CB7F-449E-A4FA-CEE388D69302}"/>
              </a:ext>
            </a:extLst>
          </p:cNvPr>
          <p:cNvSpPr/>
          <p:nvPr userDrawn="1"/>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sp>
        <p:nvSpPr>
          <p:cNvPr id="3" name="Marcador de texto 6">
            <a:extLst>
              <a:ext uri="{FF2B5EF4-FFF2-40B4-BE49-F238E27FC236}">
                <a16:creationId xmlns:a16="http://schemas.microsoft.com/office/drawing/2014/main" id="{0C2DED47-5193-521F-E85B-31B677F31C6E}"/>
              </a:ext>
            </a:extLst>
          </p:cNvPr>
          <p:cNvSpPr txBox="1">
            <a:spLocks noGrp="1"/>
          </p:cNvSpPr>
          <p:nvPr>
            <p:ph type="body" idx="4294967295"/>
          </p:nvPr>
        </p:nvSpPr>
        <p:spPr>
          <a:xfrm>
            <a:off x="419096" y="1702937"/>
            <a:ext cx="11163077" cy="4220190"/>
          </a:xfrm>
          <a:prstGeom prst="rect">
            <a:avLst/>
          </a:prstGeom>
        </p:spPr>
        <p:txBody>
          <a:bodyPr/>
          <a:lstStyle>
            <a:lvl1pPr>
              <a:buClr>
                <a:srgbClr val="1E3972"/>
              </a:buClr>
              <a:defRPr/>
            </a:lvl1pPr>
          </a:lstStyle>
          <a:p>
            <a:pPr lvl="0"/>
            <a:r>
              <a:rPr lang="es-ES" dirty="0"/>
              <a:t>Haga clic para modificar el estilo de texto del patrón</a:t>
            </a:r>
          </a:p>
        </p:txBody>
      </p:sp>
      <p:pic>
        <p:nvPicPr>
          <p:cNvPr id="4" name="Imagen 3">
            <a:extLst>
              <a:ext uri="{FF2B5EF4-FFF2-40B4-BE49-F238E27FC236}">
                <a16:creationId xmlns:a16="http://schemas.microsoft.com/office/drawing/2014/main" id="{FF39AAC8-CF9D-A2DB-E84E-16C9203E60BD}"/>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2957322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Diseño personalizado">
    <p:spTree>
      <p:nvGrpSpPr>
        <p:cNvPr id="1" name=""/>
        <p:cNvGrpSpPr/>
        <p:nvPr/>
      </p:nvGrpSpPr>
      <p:grpSpPr>
        <a:xfrm>
          <a:off x="0" y="0"/>
          <a:ext cx="0" cy="0"/>
          <a:chOff x="0" y="0"/>
          <a:chExt cx="0" cy="0"/>
        </a:xfrm>
      </p:grpSpPr>
      <p:grpSp>
        <p:nvGrpSpPr>
          <p:cNvPr id="20" name="Grupo 19">
            <a:extLst>
              <a:ext uri="{FF2B5EF4-FFF2-40B4-BE49-F238E27FC236}">
                <a16:creationId xmlns:a16="http://schemas.microsoft.com/office/drawing/2014/main" id="{93C34E8D-0C77-DB88-3564-1DF2FC90A960}"/>
              </a:ext>
            </a:extLst>
          </p:cNvPr>
          <p:cNvGrpSpPr/>
          <p:nvPr userDrawn="1"/>
        </p:nvGrpSpPr>
        <p:grpSpPr>
          <a:xfrm>
            <a:off x="1123003" y="2169401"/>
            <a:ext cx="9945990" cy="2519197"/>
            <a:chOff x="761353" y="2636943"/>
            <a:chExt cx="9945990" cy="2519197"/>
          </a:xfrm>
        </p:grpSpPr>
        <p:pic>
          <p:nvPicPr>
            <p:cNvPr id="4" name="Imagen 3" descr="Imagen que contiene Icono&#10;&#10;Descripción generada automáticamente">
              <a:extLst>
                <a:ext uri="{FF2B5EF4-FFF2-40B4-BE49-F238E27FC236}">
                  <a16:creationId xmlns:a16="http://schemas.microsoft.com/office/drawing/2014/main" id="{9D5078AE-ACB2-F009-72D0-EE8ABA4C20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5899" y="3981842"/>
              <a:ext cx="2531444" cy="1174298"/>
            </a:xfrm>
            <a:prstGeom prst="rect">
              <a:avLst/>
            </a:prstGeom>
          </p:spPr>
        </p:pic>
        <p:pic>
          <p:nvPicPr>
            <p:cNvPr id="8" name="Imagen 7" descr="Logotipo, nombre de la empresa&#10;&#10;Descripción generada automáticamente">
              <a:extLst>
                <a:ext uri="{FF2B5EF4-FFF2-40B4-BE49-F238E27FC236}">
                  <a16:creationId xmlns:a16="http://schemas.microsoft.com/office/drawing/2014/main" id="{F413A101-147B-4250-8E8A-69CDCAF259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354" y="2636943"/>
              <a:ext cx="978423" cy="975162"/>
            </a:xfrm>
            <a:prstGeom prst="rect">
              <a:avLst/>
            </a:prstGeom>
          </p:spPr>
        </p:pic>
        <p:pic>
          <p:nvPicPr>
            <p:cNvPr id="10" name="Imagen 9" descr="Un dibujo de una cara feliz&#10;&#10;Descripción generada automáticamente con confianza baja">
              <a:extLst>
                <a:ext uri="{FF2B5EF4-FFF2-40B4-BE49-F238E27FC236}">
                  <a16:creationId xmlns:a16="http://schemas.microsoft.com/office/drawing/2014/main" id="{A255E7FE-B26B-1167-DA51-612C99B6B7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99009" y="4333795"/>
              <a:ext cx="2945982" cy="619257"/>
            </a:xfrm>
            <a:prstGeom prst="rect">
              <a:avLst/>
            </a:prstGeom>
          </p:spPr>
        </p:pic>
        <p:pic>
          <p:nvPicPr>
            <p:cNvPr id="1026" name="Picture 2" descr="Universidad ESAN - Grupo Compostela de Universidades">
              <a:extLst>
                <a:ext uri="{FF2B5EF4-FFF2-40B4-BE49-F238E27FC236}">
                  <a16:creationId xmlns:a16="http://schemas.microsoft.com/office/drawing/2014/main" id="{79373F45-6D9D-FC16-4551-AA2C7FCB400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1353" y="4130706"/>
              <a:ext cx="3035980" cy="102543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Logotipo&#10;&#10;Descripción generada automáticamente">
              <a:extLst>
                <a:ext uri="{FF2B5EF4-FFF2-40B4-BE49-F238E27FC236}">
                  <a16:creationId xmlns:a16="http://schemas.microsoft.com/office/drawing/2014/main" id="{1B0DB337-E75C-E515-5AAE-CBB0979C0ED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3796" y="2636943"/>
              <a:ext cx="2274458" cy="1074744"/>
            </a:xfrm>
            <a:prstGeom prst="rect">
              <a:avLst/>
            </a:prstGeom>
          </p:spPr>
        </p:pic>
        <p:pic>
          <p:nvPicPr>
            <p:cNvPr id="14" name="Imagen 13" descr="Logotipo, Icono&#10;&#10;Descripción generada automáticamente">
              <a:extLst>
                <a:ext uri="{FF2B5EF4-FFF2-40B4-BE49-F238E27FC236}">
                  <a16:creationId xmlns:a16="http://schemas.microsoft.com/office/drawing/2014/main" id="{3B237888-E60D-6092-0D36-780C71FE8BC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08484" y="2661598"/>
              <a:ext cx="1327032" cy="1025434"/>
            </a:xfrm>
            <a:prstGeom prst="rect">
              <a:avLst/>
            </a:prstGeom>
          </p:spPr>
        </p:pic>
      </p:grpSp>
      <p:pic>
        <p:nvPicPr>
          <p:cNvPr id="21" name="Imagen 20">
            <a:extLst>
              <a:ext uri="{FF2B5EF4-FFF2-40B4-BE49-F238E27FC236}">
                <a16:creationId xmlns:a16="http://schemas.microsoft.com/office/drawing/2014/main" id="{7811EC27-BC6B-EF38-B47A-8214D7BD5699}"/>
              </a:ext>
            </a:extLst>
          </p:cNvPr>
          <p:cNvPicPr>
            <a:picLocks noChangeAspect="1"/>
          </p:cNvPicPr>
          <p:nvPr userDrawn="1"/>
        </p:nvPicPr>
        <p:blipFill>
          <a:blip r:embed="rId8"/>
          <a:srcRect l="33750" t="82519" r="40733" b="10500"/>
          <a:stretch/>
        </p:blipFill>
        <p:spPr>
          <a:xfrm>
            <a:off x="3649433" y="617957"/>
            <a:ext cx="4893131" cy="752953"/>
          </a:xfrm>
          <a:prstGeom prst="rect">
            <a:avLst/>
          </a:prstGeom>
        </p:spPr>
      </p:pic>
    </p:spTree>
    <p:extLst>
      <p:ext uri="{BB962C8B-B14F-4D97-AF65-F5344CB8AC3E}">
        <p14:creationId xmlns:p14="http://schemas.microsoft.com/office/powerpoint/2010/main" val="288894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Objetivo2">
    <p:bg>
      <p:bgPr>
        <a:solidFill>
          <a:srgbClr val="FFFFFF"/>
        </a:solidFill>
        <a:effectLst/>
      </p:bgPr>
    </p:bg>
    <p:spTree>
      <p:nvGrpSpPr>
        <p:cNvPr id="1" name=""/>
        <p:cNvGrpSpPr/>
        <p:nvPr/>
      </p:nvGrpSpPr>
      <p:grpSpPr>
        <a:xfrm>
          <a:off x="0" y="0"/>
          <a:ext cx="0" cy="0"/>
          <a:chOff x="0" y="0"/>
          <a:chExt cx="0" cy="0"/>
        </a:xfrm>
      </p:grpSpPr>
      <p:sp>
        <p:nvSpPr>
          <p:cNvPr id="2" name="Título 1"/>
          <p:cNvSpPr txBox="1">
            <a:spLocks noGrp="1"/>
          </p:cNvSpPr>
          <p:nvPr>
            <p:ph type="title"/>
          </p:nvPr>
        </p:nvSpPr>
        <p:spPr>
          <a:xfrm>
            <a:off x="419096" y="299136"/>
            <a:ext cx="11315700" cy="1130848"/>
          </a:xfrm>
          <a:prstGeom prst="rect">
            <a:avLst/>
          </a:prstGeom>
        </p:spPr>
        <p:txBody>
          <a:bodyPr>
            <a:no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3" name="Marcador de texto 3"/>
          <p:cNvSpPr txBox="1">
            <a:spLocks noGrp="1"/>
          </p:cNvSpPr>
          <p:nvPr>
            <p:ph type="body" idx="4294967295"/>
          </p:nvPr>
        </p:nvSpPr>
        <p:spPr>
          <a:xfrm>
            <a:off x="419096" y="1429985"/>
            <a:ext cx="11315700" cy="4655794"/>
          </a:xfrm>
          <a:prstGeom prst="rect">
            <a:avLst/>
          </a:prstGeom>
        </p:spPr>
        <p:txBody>
          <a:bodyPr/>
          <a:lstStyle>
            <a:lvl1pPr>
              <a:buClr>
                <a:srgbClr val="1E3972"/>
              </a:buClr>
              <a:defRPr/>
            </a:lvl1pPr>
            <a:lvl2pPr>
              <a:buClr>
                <a:srgbClr val="1E3972"/>
              </a:buClr>
              <a:defRPr/>
            </a:lvl2pPr>
            <a:lvl3pPr>
              <a:buClr>
                <a:srgbClr val="1E3972"/>
              </a:buClr>
              <a:defRPr/>
            </a:lvl3pPr>
            <a:lvl4pPr>
              <a:buClr>
                <a:srgbClr val="1E3972"/>
              </a:buClr>
              <a:defRPr/>
            </a:lvl4pPr>
            <a:lvl5pPr>
              <a:buClr>
                <a:srgbClr val="1E3972"/>
              </a:buClr>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4" name="Rectángulo 5"/>
          <p:cNvSpPr/>
          <p:nvPr/>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6" name="Imagen 5">
            <a:extLst>
              <a:ext uri="{FF2B5EF4-FFF2-40B4-BE49-F238E27FC236}">
                <a16:creationId xmlns:a16="http://schemas.microsoft.com/office/drawing/2014/main" id="{5ADD3F2C-AE84-916E-F73A-17E1356F3158}"/>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48258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n Izquierda">
    <p:spTree>
      <p:nvGrpSpPr>
        <p:cNvPr id="1" name=""/>
        <p:cNvGrpSpPr/>
        <p:nvPr/>
      </p:nvGrpSpPr>
      <p:grpSpPr>
        <a:xfrm>
          <a:off x="0" y="0"/>
          <a:ext cx="0" cy="0"/>
          <a:chOff x="0" y="0"/>
          <a:chExt cx="0" cy="0"/>
        </a:xfrm>
      </p:grpSpPr>
      <p:sp>
        <p:nvSpPr>
          <p:cNvPr id="2" name="Marcador de posición de imagen 6"/>
          <p:cNvSpPr txBox="1">
            <a:spLocks noGrp="1"/>
          </p:cNvSpPr>
          <p:nvPr>
            <p:ph type="pic" idx="4294967295"/>
          </p:nvPr>
        </p:nvSpPr>
        <p:spPr>
          <a:xfrm>
            <a:off x="11153" y="13647"/>
            <a:ext cx="4800600" cy="6858000"/>
          </a:xfrm>
          <a:prstGeom prst="rect">
            <a:avLst/>
          </a:prstGeom>
        </p:spPr>
        <p:txBody>
          <a:bodyPr/>
          <a:lstStyle>
            <a:lvl1pPr>
              <a:buClr>
                <a:srgbClr val="1E3972"/>
              </a:buClr>
              <a:defRPr lang="es-PE"/>
            </a:lvl1pPr>
          </a:lstStyle>
          <a:p>
            <a:pPr lvl="0"/>
            <a:r>
              <a:rPr lang="es-ES" dirty="0"/>
              <a:t>Haga clic en el icono para agregar una imagen</a:t>
            </a:r>
            <a:endParaRPr lang="es-PE" dirty="0"/>
          </a:p>
        </p:txBody>
      </p:sp>
      <p:sp>
        <p:nvSpPr>
          <p:cNvPr id="4" name="Título 8"/>
          <p:cNvSpPr txBox="1">
            <a:spLocks noGrp="1"/>
          </p:cNvSpPr>
          <p:nvPr>
            <p:ph type="title"/>
          </p:nvPr>
        </p:nvSpPr>
        <p:spPr>
          <a:xfrm>
            <a:off x="5086349" y="300775"/>
            <a:ext cx="6743700" cy="1273729"/>
          </a:xfrm>
          <a:prstGeom prst="rect">
            <a:avLst/>
          </a:prstGeom>
        </p:spPr>
        <p:txBody>
          <a:bodyPr>
            <a:no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5" name="Marcador de texto 10"/>
          <p:cNvSpPr txBox="1">
            <a:spLocks noGrp="1"/>
          </p:cNvSpPr>
          <p:nvPr>
            <p:ph type="body" idx="4294967295"/>
          </p:nvPr>
        </p:nvSpPr>
        <p:spPr>
          <a:xfrm>
            <a:off x="5086349" y="1638303"/>
            <a:ext cx="6743700" cy="4552953"/>
          </a:xfrm>
          <a:prstGeom prst="rect">
            <a:avLst/>
          </a:prstGeom>
        </p:spPr>
        <p:txBody>
          <a:bodyPr/>
          <a:lstStyle>
            <a:lvl1pPr marL="0" indent="0">
              <a:buNone/>
              <a:defRPr/>
            </a:lvl1pPr>
          </a:lstStyle>
          <a:p>
            <a:pPr lvl="0"/>
            <a:r>
              <a:rPr lang="es-ES"/>
              <a:t>Haga clic para modificar el estilo de texto del patrón</a:t>
            </a:r>
          </a:p>
        </p:txBody>
      </p:sp>
      <p:sp>
        <p:nvSpPr>
          <p:cNvPr id="12" name="Rectángulo 5">
            <a:extLst>
              <a:ext uri="{FF2B5EF4-FFF2-40B4-BE49-F238E27FC236}">
                <a16:creationId xmlns:a16="http://schemas.microsoft.com/office/drawing/2014/main" id="{7C825658-42F8-458B-B869-680CA5F1149E}"/>
              </a:ext>
            </a:extLst>
          </p:cNvPr>
          <p:cNvSpPr/>
          <p:nvPr userDrawn="1"/>
        </p:nvSpPr>
        <p:spPr>
          <a:xfrm>
            <a:off x="5086799"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3" name="Imagen 2">
            <a:extLst>
              <a:ext uri="{FF2B5EF4-FFF2-40B4-BE49-F238E27FC236}">
                <a16:creationId xmlns:a16="http://schemas.microsoft.com/office/drawing/2014/main" id="{C7D1A8F9-B1A3-E806-9C07-E1A87EE02755}"/>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918395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n Derecha">
    <p:spTree>
      <p:nvGrpSpPr>
        <p:cNvPr id="1" name=""/>
        <p:cNvGrpSpPr/>
        <p:nvPr/>
      </p:nvGrpSpPr>
      <p:grpSpPr>
        <a:xfrm>
          <a:off x="0" y="0"/>
          <a:ext cx="0" cy="0"/>
          <a:chOff x="0" y="0"/>
          <a:chExt cx="0" cy="0"/>
        </a:xfrm>
      </p:grpSpPr>
      <p:sp>
        <p:nvSpPr>
          <p:cNvPr id="2" name="Marcador de posición de imagen 6"/>
          <p:cNvSpPr txBox="1">
            <a:spLocks noGrp="1"/>
          </p:cNvSpPr>
          <p:nvPr>
            <p:ph type="pic" idx="4294967295"/>
          </p:nvPr>
        </p:nvSpPr>
        <p:spPr>
          <a:xfrm>
            <a:off x="6362696" y="0"/>
            <a:ext cx="5829300" cy="6858000"/>
          </a:xfrm>
          <a:prstGeom prst="rect">
            <a:avLst/>
          </a:prstGeom>
        </p:spPr>
        <p:txBody>
          <a:bodyPr/>
          <a:lstStyle>
            <a:lvl1pPr>
              <a:buClr>
                <a:srgbClr val="1E3972"/>
              </a:buClr>
              <a:defRPr lang="es-PE"/>
            </a:lvl1pPr>
          </a:lstStyle>
          <a:p>
            <a:pPr lvl="0"/>
            <a:r>
              <a:rPr lang="es-ES" dirty="0"/>
              <a:t>Haga clic en el icono para agregar una imagen</a:t>
            </a:r>
            <a:endParaRPr lang="es-PE" dirty="0"/>
          </a:p>
        </p:txBody>
      </p:sp>
      <p:sp>
        <p:nvSpPr>
          <p:cNvPr id="4" name="Marcador de texto 2"/>
          <p:cNvSpPr txBox="1">
            <a:spLocks noGrp="1"/>
          </p:cNvSpPr>
          <p:nvPr>
            <p:ph type="body" idx="4294967295"/>
          </p:nvPr>
        </p:nvSpPr>
        <p:spPr>
          <a:xfrm>
            <a:off x="419096" y="1790700"/>
            <a:ext cx="5734046" cy="4571996"/>
          </a:xfrm>
          <a:prstGeom prst="rect">
            <a:avLst/>
          </a:prstGeom>
        </p:spPr>
        <p:txBody>
          <a:bodyPr/>
          <a:lstStyle>
            <a:lvl1pPr>
              <a:buClr>
                <a:srgbClr val="1E3972"/>
              </a:buClr>
              <a:defRPr/>
            </a:lvl1pPr>
            <a:lvl2pPr>
              <a:buClr>
                <a:srgbClr val="1E3972"/>
              </a:buClr>
              <a:defRPr/>
            </a:lvl2pPr>
            <a:lvl3pPr>
              <a:buClr>
                <a:srgbClr val="1E3972"/>
              </a:buClr>
              <a:defRPr/>
            </a:lvl3pPr>
            <a:lvl4pPr>
              <a:buClr>
                <a:srgbClr val="1E3972"/>
              </a:buClr>
              <a:defRPr/>
            </a:lvl4pPr>
            <a:lvl5pPr>
              <a:buClr>
                <a:srgbClr val="1E3972"/>
              </a:buClr>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5" name="Título 1"/>
          <p:cNvSpPr txBox="1">
            <a:spLocks noGrp="1"/>
          </p:cNvSpPr>
          <p:nvPr>
            <p:ph type="title"/>
          </p:nvPr>
        </p:nvSpPr>
        <p:spPr>
          <a:xfrm>
            <a:off x="419096" y="299136"/>
            <a:ext cx="5734056" cy="1491563"/>
          </a:xfrm>
          <a:prstGeom prst="rect">
            <a:avLst/>
          </a:prstGeom>
        </p:spPr>
        <p:txBody>
          <a:bodyPr>
            <a:norm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9" name="Rectángulo 5">
            <a:extLst>
              <a:ext uri="{FF2B5EF4-FFF2-40B4-BE49-F238E27FC236}">
                <a16:creationId xmlns:a16="http://schemas.microsoft.com/office/drawing/2014/main" id="{2068368C-CFA4-44D4-B5D0-A7CEF76CD8E5}"/>
              </a:ext>
            </a:extLst>
          </p:cNvPr>
          <p:cNvSpPr/>
          <p:nvPr userDrawn="1"/>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6" name="Imagen 5">
            <a:extLst>
              <a:ext uri="{FF2B5EF4-FFF2-40B4-BE49-F238E27FC236}">
                <a16:creationId xmlns:a16="http://schemas.microsoft.com/office/drawing/2014/main" id="{2136E5A3-5713-E8FF-8268-4657F8C207D2}"/>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2257370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n Pie">
    <p:spTree>
      <p:nvGrpSpPr>
        <p:cNvPr id="1" name=""/>
        <p:cNvGrpSpPr/>
        <p:nvPr/>
      </p:nvGrpSpPr>
      <p:grpSpPr>
        <a:xfrm>
          <a:off x="0" y="0"/>
          <a:ext cx="0" cy="0"/>
          <a:chOff x="0" y="0"/>
          <a:chExt cx="0" cy="0"/>
        </a:xfrm>
      </p:grpSpPr>
      <p:sp>
        <p:nvSpPr>
          <p:cNvPr id="2" name="Marcador de posición de imagen 6"/>
          <p:cNvSpPr txBox="1">
            <a:spLocks noGrp="1"/>
          </p:cNvSpPr>
          <p:nvPr>
            <p:ph type="pic" idx="4294967295"/>
          </p:nvPr>
        </p:nvSpPr>
        <p:spPr>
          <a:xfrm>
            <a:off x="-5575" y="4691961"/>
            <a:ext cx="12191996" cy="1866903"/>
          </a:xfrm>
          <a:prstGeom prst="rect">
            <a:avLst/>
          </a:prstGeom>
        </p:spPr>
        <p:txBody>
          <a:bodyPr/>
          <a:lstStyle>
            <a:lvl1pPr>
              <a:buClr>
                <a:srgbClr val="1E3972"/>
              </a:buClr>
              <a:defRPr lang="es-PE"/>
            </a:lvl1pPr>
          </a:lstStyle>
          <a:p>
            <a:pPr lvl="0"/>
            <a:r>
              <a:rPr lang="es-ES" dirty="0"/>
              <a:t>Haga clic en el icono para agregar una imagen</a:t>
            </a:r>
            <a:endParaRPr lang="es-PE" dirty="0"/>
          </a:p>
        </p:txBody>
      </p:sp>
      <p:sp>
        <p:nvSpPr>
          <p:cNvPr id="3" name="Título 1"/>
          <p:cNvSpPr txBox="1">
            <a:spLocks noGrp="1"/>
          </p:cNvSpPr>
          <p:nvPr>
            <p:ph type="title"/>
          </p:nvPr>
        </p:nvSpPr>
        <p:spPr>
          <a:xfrm>
            <a:off x="419095" y="299136"/>
            <a:ext cx="11410953" cy="1072464"/>
          </a:xfrm>
          <a:prstGeom prst="rect">
            <a:avLst/>
          </a:prstGeom>
        </p:spPr>
        <p:txBody>
          <a:bodyPr>
            <a:no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4" name="Rectángulo 9"/>
          <p:cNvSpPr/>
          <p:nvPr/>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sp>
        <p:nvSpPr>
          <p:cNvPr id="5" name="Marcador de texto 2"/>
          <p:cNvSpPr txBox="1">
            <a:spLocks noGrp="1"/>
          </p:cNvSpPr>
          <p:nvPr>
            <p:ph type="body" idx="4294967295"/>
          </p:nvPr>
        </p:nvSpPr>
        <p:spPr>
          <a:xfrm>
            <a:off x="419096" y="1371600"/>
            <a:ext cx="5734046" cy="3276596"/>
          </a:xfrm>
          <a:prstGeom prst="rect">
            <a:avLst/>
          </a:prstGeom>
        </p:spPr>
        <p:txBody>
          <a:bodyPr/>
          <a:lstStyle>
            <a:lvl1pPr marL="342900" indent="-342900">
              <a:buClr>
                <a:srgbClr val="1E3972"/>
              </a:buClr>
              <a:buFont typeface="Wingdings" panose="05000000000000000000" pitchFamily="2" charset="2"/>
              <a:buChar char="§"/>
              <a:defRPr/>
            </a:lvl1pPr>
            <a:lvl2pPr marL="742941" indent="-285750">
              <a:buClr>
                <a:srgbClr val="1E3972"/>
              </a:buClr>
              <a:buFont typeface="Wingdings" panose="05000000000000000000" pitchFamily="2" charset="2"/>
              <a:buChar char="§"/>
              <a:defRPr/>
            </a:lvl2pPr>
            <a:lvl3pPr marL="1200132" indent="-285750">
              <a:buClr>
                <a:srgbClr val="1E3972"/>
              </a:buClr>
              <a:buFont typeface="Wingdings" panose="05000000000000000000" pitchFamily="2" charset="2"/>
              <a:buChar char="§"/>
              <a:defRPr/>
            </a:lvl3pPr>
            <a:lvl4pPr marL="1657323" indent="-285750">
              <a:buClr>
                <a:srgbClr val="1E3972"/>
              </a:buClr>
              <a:buFont typeface="Wingdings" panose="05000000000000000000" pitchFamily="2" charset="2"/>
              <a:buChar char="§"/>
              <a:defRPr/>
            </a:lvl4pPr>
            <a:lvl5pPr marL="2114505" indent="-285750">
              <a:buClr>
                <a:srgbClr val="1E3972"/>
              </a:buClr>
              <a:buFont typeface="Wingdings" panose="05000000000000000000" pitchFamily="2" charset="2"/>
              <a:buChar char="§"/>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sp>
        <p:nvSpPr>
          <p:cNvPr id="6" name="Marcador de texto 4"/>
          <p:cNvSpPr txBox="1">
            <a:spLocks noGrp="1"/>
          </p:cNvSpPr>
          <p:nvPr>
            <p:ph type="body" idx="4294967295"/>
          </p:nvPr>
        </p:nvSpPr>
        <p:spPr>
          <a:xfrm>
            <a:off x="6324603" y="1371600"/>
            <a:ext cx="5505446" cy="3276596"/>
          </a:xfrm>
          <a:prstGeom prst="rect">
            <a:avLst/>
          </a:prstGeom>
        </p:spPr>
        <p:txBody>
          <a:bodyPr/>
          <a:lstStyle>
            <a:lvl1pPr>
              <a:buClr>
                <a:srgbClr val="1E3972"/>
              </a:buClr>
              <a:defRPr/>
            </a:lvl1pPr>
            <a:lvl2pPr>
              <a:buClr>
                <a:srgbClr val="1E3972"/>
              </a:buClr>
              <a:defRPr/>
            </a:lvl2pPr>
            <a:lvl3pPr>
              <a:buClr>
                <a:srgbClr val="1E3972"/>
              </a:buClr>
              <a:defRPr/>
            </a:lvl3pPr>
            <a:lvl4pPr>
              <a:buClr>
                <a:srgbClr val="1E3972"/>
              </a:buClr>
              <a:defRPr/>
            </a:lvl4pPr>
            <a:lvl5pPr>
              <a:buClr>
                <a:srgbClr val="1E3972"/>
              </a:buClr>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PE" dirty="0"/>
          </a:p>
        </p:txBody>
      </p:sp>
      <p:pic>
        <p:nvPicPr>
          <p:cNvPr id="8" name="Imagen 7">
            <a:extLst>
              <a:ext uri="{FF2B5EF4-FFF2-40B4-BE49-F238E27FC236}">
                <a16:creationId xmlns:a16="http://schemas.microsoft.com/office/drawing/2014/main" id="{2CD8E6D6-25ED-0DE6-F34D-A365C19A9E11}"/>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277788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sp>
        <p:nvSpPr>
          <p:cNvPr id="3" name="Marcador de texto 6"/>
          <p:cNvSpPr txBox="1">
            <a:spLocks noGrp="1"/>
          </p:cNvSpPr>
          <p:nvPr>
            <p:ph type="body" idx="4294967295"/>
          </p:nvPr>
        </p:nvSpPr>
        <p:spPr>
          <a:xfrm>
            <a:off x="419096" y="1429984"/>
            <a:ext cx="4381503" cy="5047021"/>
          </a:xfrm>
          <a:prstGeom prst="rect">
            <a:avLst/>
          </a:prstGeom>
        </p:spPr>
        <p:txBody>
          <a:bodyPr/>
          <a:lstStyle>
            <a:lvl1pPr>
              <a:buClr>
                <a:srgbClr val="1E3972"/>
              </a:buClr>
              <a:defRPr/>
            </a:lvl1pPr>
          </a:lstStyle>
          <a:p>
            <a:pPr lvl="0"/>
            <a:r>
              <a:rPr lang="es-ES" dirty="0"/>
              <a:t>Haga clic para modificar el estilo de texto del patrón</a:t>
            </a:r>
          </a:p>
        </p:txBody>
      </p:sp>
      <p:sp>
        <p:nvSpPr>
          <p:cNvPr id="5" name="Marcador de gráfico 16"/>
          <p:cNvSpPr txBox="1">
            <a:spLocks noGrp="1"/>
          </p:cNvSpPr>
          <p:nvPr>
            <p:ph type="chart" idx="4294967295"/>
          </p:nvPr>
        </p:nvSpPr>
        <p:spPr>
          <a:xfrm>
            <a:off x="4953003" y="1430341"/>
            <a:ext cx="6819896" cy="5046665"/>
          </a:xfrm>
          <a:prstGeom prst="rect">
            <a:avLst/>
          </a:prstGeom>
        </p:spPr>
        <p:txBody>
          <a:bodyPr/>
          <a:lstStyle>
            <a:lvl1pPr>
              <a:buClr>
                <a:srgbClr val="1E3972"/>
              </a:buClr>
              <a:defRPr lang="es-PE"/>
            </a:lvl1pPr>
          </a:lstStyle>
          <a:p>
            <a:pPr lvl="0"/>
            <a:r>
              <a:rPr lang="es-ES" dirty="0"/>
              <a:t>Haga clic en el icono para agregar un gráfico</a:t>
            </a:r>
            <a:endParaRPr lang="es-PE" dirty="0"/>
          </a:p>
        </p:txBody>
      </p:sp>
      <p:sp>
        <p:nvSpPr>
          <p:cNvPr id="9" name="Título 1">
            <a:extLst>
              <a:ext uri="{FF2B5EF4-FFF2-40B4-BE49-F238E27FC236}">
                <a16:creationId xmlns:a16="http://schemas.microsoft.com/office/drawing/2014/main" id="{30ADB18C-6EA4-4BB3-8CCA-BEB0A0BD0B12}"/>
              </a:ext>
            </a:extLst>
          </p:cNvPr>
          <p:cNvSpPr txBox="1">
            <a:spLocks noGrp="1"/>
          </p:cNvSpPr>
          <p:nvPr>
            <p:ph type="title"/>
          </p:nvPr>
        </p:nvSpPr>
        <p:spPr>
          <a:xfrm>
            <a:off x="419096" y="299136"/>
            <a:ext cx="11163078" cy="1129614"/>
          </a:xfrm>
          <a:prstGeom prst="rect">
            <a:avLst/>
          </a:prstGeom>
        </p:spPr>
        <p:txBody>
          <a:bodyPr>
            <a:no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10" name="Rectángulo 8">
            <a:extLst>
              <a:ext uri="{FF2B5EF4-FFF2-40B4-BE49-F238E27FC236}">
                <a16:creationId xmlns:a16="http://schemas.microsoft.com/office/drawing/2014/main" id="{8E6EF409-BC98-44A3-A1EA-429951D91EC4}"/>
              </a:ext>
            </a:extLst>
          </p:cNvPr>
          <p:cNvSpPr/>
          <p:nvPr userDrawn="1"/>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4" name="Imagen 3">
            <a:extLst>
              <a:ext uri="{FF2B5EF4-FFF2-40B4-BE49-F238E27FC236}">
                <a16:creationId xmlns:a16="http://schemas.microsoft.com/office/drawing/2014/main" id="{B145323E-1ED6-6CC3-520A-005526404AA2}"/>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202979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martArt">
    <p:spTree>
      <p:nvGrpSpPr>
        <p:cNvPr id="1" name=""/>
        <p:cNvGrpSpPr/>
        <p:nvPr/>
      </p:nvGrpSpPr>
      <p:grpSpPr>
        <a:xfrm>
          <a:off x="0" y="0"/>
          <a:ext cx="0" cy="0"/>
          <a:chOff x="0" y="0"/>
          <a:chExt cx="0" cy="0"/>
        </a:xfrm>
      </p:grpSpPr>
      <p:sp>
        <p:nvSpPr>
          <p:cNvPr id="2" name="Título 1"/>
          <p:cNvSpPr txBox="1">
            <a:spLocks noGrp="1"/>
          </p:cNvSpPr>
          <p:nvPr>
            <p:ph type="title"/>
          </p:nvPr>
        </p:nvSpPr>
        <p:spPr>
          <a:xfrm>
            <a:off x="419096" y="299136"/>
            <a:ext cx="11163078" cy="1129614"/>
          </a:xfrm>
          <a:prstGeom prst="rect">
            <a:avLst/>
          </a:prstGeom>
        </p:spPr>
        <p:txBody>
          <a:bodyPr>
            <a:no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3" name="Marcador de SmartArt 3"/>
          <p:cNvSpPr txBox="1">
            <a:spLocks noGrp="1"/>
          </p:cNvSpPr>
          <p:nvPr>
            <p:ph type="dgm" idx="4294967295"/>
          </p:nvPr>
        </p:nvSpPr>
        <p:spPr>
          <a:xfrm>
            <a:off x="5029200" y="1428750"/>
            <a:ext cx="6552974" cy="5090665"/>
          </a:xfrm>
          <a:prstGeom prst="rect">
            <a:avLst/>
          </a:prstGeom>
        </p:spPr>
        <p:txBody>
          <a:bodyPr/>
          <a:lstStyle>
            <a:lvl1pPr>
              <a:buClr>
                <a:srgbClr val="1E3972"/>
              </a:buClr>
              <a:defRPr lang="es-PE"/>
            </a:lvl1pPr>
          </a:lstStyle>
          <a:p>
            <a:pPr lvl="0"/>
            <a:r>
              <a:rPr lang="es-ES" dirty="0"/>
              <a:t>Haga clic en el icono para agregar un elemento gráfico SmartArt</a:t>
            </a:r>
            <a:endParaRPr lang="es-PE" dirty="0"/>
          </a:p>
        </p:txBody>
      </p:sp>
      <p:sp>
        <p:nvSpPr>
          <p:cNvPr id="4" name="Marcador de texto 6"/>
          <p:cNvSpPr txBox="1">
            <a:spLocks noGrp="1"/>
          </p:cNvSpPr>
          <p:nvPr>
            <p:ph type="body" idx="4294967295"/>
          </p:nvPr>
        </p:nvSpPr>
        <p:spPr>
          <a:xfrm>
            <a:off x="419096" y="1429984"/>
            <a:ext cx="4381503" cy="5047021"/>
          </a:xfrm>
          <a:prstGeom prst="rect">
            <a:avLst/>
          </a:prstGeom>
        </p:spPr>
        <p:txBody>
          <a:bodyPr/>
          <a:lstStyle>
            <a:lvl1pPr>
              <a:buClr>
                <a:srgbClr val="1E3972"/>
              </a:buClr>
              <a:defRPr/>
            </a:lvl1pPr>
          </a:lstStyle>
          <a:p>
            <a:pPr lvl="0"/>
            <a:r>
              <a:rPr lang="es-ES" dirty="0"/>
              <a:t>Haga clic para modificar el estilo de texto del patrón</a:t>
            </a:r>
          </a:p>
        </p:txBody>
      </p:sp>
      <p:sp>
        <p:nvSpPr>
          <p:cNvPr id="5" name="Rectángulo 8"/>
          <p:cNvSpPr/>
          <p:nvPr/>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7" name="Imagen 6">
            <a:extLst>
              <a:ext uri="{FF2B5EF4-FFF2-40B4-BE49-F238E27FC236}">
                <a16:creationId xmlns:a16="http://schemas.microsoft.com/office/drawing/2014/main" id="{0D3A370B-BF74-E1C7-5FA8-A004A21A30A6}"/>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255113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martArt Abajo">
    <p:spTree>
      <p:nvGrpSpPr>
        <p:cNvPr id="1" name=""/>
        <p:cNvGrpSpPr/>
        <p:nvPr/>
      </p:nvGrpSpPr>
      <p:grpSpPr>
        <a:xfrm>
          <a:off x="0" y="0"/>
          <a:ext cx="0" cy="0"/>
          <a:chOff x="0" y="0"/>
          <a:chExt cx="0" cy="0"/>
        </a:xfrm>
      </p:grpSpPr>
      <p:sp>
        <p:nvSpPr>
          <p:cNvPr id="2" name="Título 1"/>
          <p:cNvSpPr txBox="1">
            <a:spLocks noGrp="1"/>
          </p:cNvSpPr>
          <p:nvPr>
            <p:ph type="title"/>
          </p:nvPr>
        </p:nvSpPr>
        <p:spPr>
          <a:xfrm>
            <a:off x="419095" y="299136"/>
            <a:ext cx="11163077" cy="1130848"/>
          </a:xfrm>
          <a:prstGeom prst="rect">
            <a:avLst/>
          </a:prstGeom>
        </p:spPr>
        <p:txBody>
          <a:bodyPr>
            <a:no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3" name="Marcador de SmartArt 3"/>
          <p:cNvSpPr txBox="1">
            <a:spLocks noGrp="1"/>
          </p:cNvSpPr>
          <p:nvPr>
            <p:ph type="dgm" idx="4294967295"/>
          </p:nvPr>
        </p:nvSpPr>
        <p:spPr>
          <a:xfrm>
            <a:off x="419094" y="2801492"/>
            <a:ext cx="11163077" cy="3678594"/>
          </a:xfrm>
          <a:prstGeom prst="rect">
            <a:avLst/>
          </a:prstGeom>
        </p:spPr>
        <p:txBody>
          <a:bodyPr/>
          <a:lstStyle>
            <a:lvl1pPr>
              <a:buClr>
                <a:srgbClr val="1E3972"/>
              </a:buClr>
              <a:defRPr lang="es-PE"/>
            </a:lvl1pPr>
          </a:lstStyle>
          <a:p>
            <a:pPr lvl="0"/>
            <a:r>
              <a:rPr lang="es-ES" dirty="0"/>
              <a:t>Haga clic en el icono para agregar un elemento gráfico SmartArt</a:t>
            </a:r>
            <a:endParaRPr lang="es-PE" dirty="0"/>
          </a:p>
        </p:txBody>
      </p:sp>
      <p:sp>
        <p:nvSpPr>
          <p:cNvPr id="4" name="Marcador de texto 6"/>
          <p:cNvSpPr txBox="1">
            <a:spLocks noGrp="1"/>
          </p:cNvSpPr>
          <p:nvPr>
            <p:ph type="body" idx="4294967295"/>
          </p:nvPr>
        </p:nvSpPr>
        <p:spPr>
          <a:xfrm>
            <a:off x="419096" y="1429984"/>
            <a:ext cx="11163077" cy="1095506"/>
          </a:xfrm>
          <a:prstGeom prst="rect">
            <a:avLst/>
          </a:prstGeom>
        </p:spPr>
        <p:txBody>
          <a:bodyPr/>
          <a:lstStyle>
            <a:lvl1pPr>
              <a:buClr>
                <a:srgbClr val="1E3972"/>
              </a:buClr>
              <a:defRPr/>
            </a:lvl1pPr>
          </a:lstStyle>
          <a:p>
            <a:pPr lvl="0"/>
            <a:r>
              <a:rPr lang="es-ES" dirty="0"/>
              <a:t>Haga clic para modificar el estilo de texto del patrón</a:t>
            </a:r>
          </a:p>
        </p:txBody>
      </p:sp>
      <p:sp>
        <p:nvSpPr>
          <p:cNvPr id="5" name="Rectángulo 8"/>
          <p:cNvSpPr/>
          <p:nvPr/>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7" name="Imagen 6">
            <a:extLst>
              <a:ext uri="{FF2B5EF4-FFF2-40B4-BE49-F238E27FC236}">
                <a16:creationId xmlns:a16="http://schemas.microsoft.com/office/drawing/2014/main" id="{70003B54-3A3C-2A84-BF9B-3D05316F6761}"/>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3572792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rtArt Derecha">
    <p:spTree>
      <p:nvGrpSpPr>
        <p:cNvPr id="1" name=""/>
        <p:cNvGrpSpPr/>
        <p:nvPr/>
      </p:nvGrpSpPr>
      <p:grpSpPr>
        <a:xfrm>
          <a:off x="0" y="0"/>
          <a:ext cx="0" cy="0"/>
          <a:chOff x="0" y="0"/>
          <a:chExt cx="0" cy="0"/>
        </a:xfrm>
      </p:grpSpPr>
      <p:sp>
        <p:nvSpPr>
          <p:cNvPr id="2" name="Título 1"/>
          <p:cNvSpPr txBox="1">
            <a:spLocks noGrp="1"/>
          </p:cNvSpPr>
          <p:nvPr>
            <p:ph type="title"/>
          </p:nvPr>
        </p:nvSpPr>
        <p:spPr>
          <a:xfrm>
            <a:off x="419096" y="299135"/>
            <a:ext cx="11163078" cy="1035311"/>
          </a:xfrm>
          <a:prstGeom prst="rect">
            <a:avLst/>
          </a:prstGeom>
        </p:spPr>
        <p:txBody>
          <a:bodyPr>
            <a:noAutofit/>
          </a:bodyPr>
          <a:lstStyle>
            <a:lvl1pPr>
              <a:defRPr sz="3200">
                <a:solidFill>
                  <a:srgbClr val="1E3972"/>
                </a:solidFill>
              </a:defRPr>
            </a:lvl1pPr>
          </a:lstStyle>
          <a:p>
            <a:pPr lvl="0"/>
            <a:r>
              <a:rPr lang="es-ES" dirty="0"/>
              <a:t>Haga clic para modificar el estilo de título del patrón</a:t>
            </a:r>
            <a:endParaRPr lang="es-PE" dirty="0"/>
          </a:p>
        </p:txBody>
      </p:sp>
      <p:sp>
        <p:nvSpPr>
          <p:cNvPr id="3" name="Marcador de SmartArt 3"/>
          <p:cNvSpPr txBox="1">
            <a:spLocks noGrp="1"/>
          </p:cNvSpPr>
          <p:nvPr>
            <p:ph type="dgm" idx="4294967295"/>
          </p:nvPr>
        </p:nvSpPr>
        <p:spPr>
          <a:xfrm>
            <a:off x="419096" y="1334447"/>
            <a:ext cx="5241477" cy="5184968"/>
          </a:xfrm>
          <a:prstGeom prst="rect">
            <a:avLst/>
          </a:prstGeom>
        </p:spPr>
        <p:txBody>
          <a:bodyPr/>
          <a:lstStyle>
            <a:lvl1pPr>
              <a:buClr>
                <a:srgbClr val="1E3972"/>
              </a:buClr>
              <a:defRPr lang="es-PE"/>
            </a:lvl1pPr>
          </a:lstStyle>
          <a:p>
            <a:pPr lvl="0"/>
            <a:r>
              <a:rPr lang="es-ES" dirty="0"/>
              <a:t>Haga clic en el icono para agregar un elemento gráfico SmartArt</a:t>
            </a:r>
            <a:endParaRPr lang="es-PE" dirty="0"/>
          </a:p>
        </p:txBody>
      </p:sp>
      <p:sp>
        <p:nvSpPr>
          <p:cNvPr id="4" name="Marcador de texto 6"/>
          <p:cNvSpPr txBox="1">
            <a:spLocks noGrp="1"/>
          </p:cNvSpPr>
          <p:nvPr>
            <p:ph type="body" idx="4294967295"/>
          </p:nvPr>
        </p:nvSpPr>
        <p:spPr>
          <a:xfrm>
            <a:off x="6106884" y="1334447"/>
            <a:ext cx="5475290" cy="5184968"/>
          </a:xfrm>
          <a:prstGeom prst="rect">
            <a:avLst/>
          </a:prstGeom>
        </p:spPr>
        <p:txBody>
          <a:bodyPr/>
          <a:lstStyle>
            <a:lvl1pPr marL="342900" indent="-342900">
              <a:buClr>
                <a:srgbClr val="1E3972"/>
              </a:buClr>
              <a:buFont typeface="Wingdings" panose="05000000000000000000" pitchFamily="2" charset="2"/>
              <a:buChar char="§"/>
              <a:defRPr/>
            </a:lvl1pPr>
          </a:lstStyle>
          <a:p>
            <a:pPr lvl="0"/>
            <a:r>
              <a:rPr lang="es-ES" dirty="0"/>
              <a:t>Haga clic para modificar el estilo de texto del patrón</a:t>
            </a:r>
          </a:p>
        </p:txBody>
      </p:sp>
      <p:sp>
        <p:nvSpPr>
          <p:cNvPr id="5" name="Rectángulo 8"/>
          <p:cNvSpPr/>
          <p:nvPr/>
        </p:nvSpPr>
        <p:spPr>
          <a:xfrm>
            <a:off x="419096" y="299136"/>
            <a:ext cx="3390906" cy="49551"/>
          </a:xfrm>
          <a:prstGeom prst="rect">
            <a:avLst/>
          </a:prstGeom>
          <a:solidFill>
            <a:schemeClr val="tx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PE" sz="1800" b="0" i="0" u="none" strike="noStrike" kern="1200" cap="none" spc="0" baseline="0">
              <a:solidFill>
                <a:srgbClr val="FFFFFF"/>
              </a:solidFill>
              <a:uFillTx/>
              <a:latin typeface="Century Gothic"/>
            </a:endParaRPr>
          </a:p>
        </p:txBody>
      </p:sp>
      <p:pic>
        <p:nvPicPr>
          <p:cNvPr id="7" name="Imagen 6">
            <a:extLst>
              <a:ext uri="{FF2B5EF4-FFF2-40B4-BE49-F238E27FC236}">
                <a16:creationId xmlns:a16="http://schemas.microsoft.com/office/drawing/2014/main" id="{60FB26CD-FB3D-6DBD-E934-15EB3CB0ABED}"/>
              </a:ext>
            </a:extLst>
          </p:cNvPr>
          <p:cNvPicPr>
            <a:picLocks noChangeAspect="1"/>
          </p:cNvPicPr>
          <p:nvPr userDrawn="1"/>
        </p:nvPicPr>
        <p:blipFill>
          <a:blip r:embed="rId2"/>
          <a:srcRect l="33750" t="81333" r="15625" b="10500"/>
          <a:stretch/>
        </p:blipFill>
        <p:spPr>
          <a:xfrm>
            <a:off x="1222975" y="5977094"/>
            <a:ext cx="9707942" cy="880906"/>
          </a:xfrm>
          <a:prstGeom prst="rect">
            <a:avLst/>
          </a:prstGeom>
        </p:spPr>
      </p:pic>
    </p:spTree>
    <p:extLst>
      <p:ext uri="{BB962C8B-B14F-4D97-AF65-F5344CB8AC3E}">
        <p14:creationId xmlns:p14="http://schemas.microsoft.com/office/powerpoint/2010/main" val="238945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44673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2" r:id="rId12"/>
    <p:sldLayoutId id="2147483662" r:id="rId13"/>
    <p:sldLayoutId id="2147483674" r:id="rId14"/>
  </p:sldLayoutIdLst>
  <p:txStyles>
    <p:titleStyle>
      <a:lvl1pPr marL="0" marR="0" lvl="0" indent="0" algn="l" defTabSz="914372" rtl="0" eaLnBrk="1" fontAlgn="auto" hangingPunct="1">
        <a:lnSpc>
          <a:spcPct val="90000"/>
        </a:lnSpc>
        <a:spcBef>
          <a:spcPts val="0"/>
        </a:spcBef>
        <a:spcAft>
          <a:spcPts val="0"/>
        </a:spcAft>
        <a:buNone/>
        <a:tabLst/>
        <a:defRPr lang="es-ES" sz="4400" b="0" i="0" u="none" strike="noStrike" kern="1200" cap="none" spc="0" baseline="0">
          <a:solidFill>
            <a:srgbClr val="151F6D"/>
          </a:solidFill>
          <a:uFillTx/>
          <a:latin typeface="Century Gothic" pitchFamily="34"/>
        </a:defRPr>
      </a:lvl1pPr>
    </p:titleStyle>
    <p:bodyStyle>
      <a:lvl1pPr marL="228590" marR="0" lvl="0" indent="-228590" algn="l" defTabSz="914372" rtl="0" eaLnBrk="1" fontAlgn="auto" hangingPunct="1">
        <a:lnSpc>
          <a:spcPct val="90000"/>
        </a:lnSpc>
        <a:spcBef>
          <a:spcPts val="1000"/>
        </a:spcBef>
        <a:spcAft>
          <a:spcPts val="0"/>
        </a:spcAft>
        <a:buClr>
          <a:srgbClr val="008EC0"/>
        </a:buClr>
        <a:buSzPct val="100000"/>
        <a:buFont typeface="Wingdings" pitchFamily="2"/>
        <a:buChar char="§"/>
        <a:tabLst/>
        <a:defRPr lang="es-ES" sz="2000" b="0" i="0" u="none" strike="noStrike" kern="1200" cap="none" spc="0" baseline="0">
          <a:solidFill>
            <a:srgbClr val="767171"/>
          </a:solidFill>
          <a:uFillTx/>
          <a:latin typeface="Century Gothic" pitchFamily="34"/>
        </a:defRPr>
      </a:lvl1pPr>
      <a:lvl2pPr marL="685781" marR="0" lvl="1" indent="-228590" algn="l" defTabSz="914372" rtl="0" eaLnBrk="1" fontAlgn="auto" hangingPunct="1">
        <a:lnSpc>
          <a:spcPct val="90000"/>
        </a:lnSpc>
        <a:spcBef>
          <a:spcPts val="500"/>
        </a:spcBef>
        <a:spcAft>
          <a:spcPts val="0"/>
        </a:spcAft>
        <a:buClr>
          <a:srgbClr val="008EC0"/>
        </a:buClr>
        <a:buSzPct val="100000"/>
        <a:buFont typeface="Wingdings" pitchFamily="2"/>
        <a:buChar char="§"/>
        <a:tabLst/>
        <a:defRPr lang="es-ES" sz="1800" b="0" i="0" u="none" strike="noStrike" kern="1200" cap="none" spc="0" baseline="0">
          <a:solidFill>
            <a:srgbClr val="767171"/>
          </a:solidFill>
          <a:uFillTx/>
          <a:latin typeface="Century Gothic" pitchFamily="34"/>
        </a:defRPr>
      </a:lvl2pPr>
      <a:lvl3pPr marL="1142972" marR="0" lvl="2" indent="-228590" algn="l" defTabSz="914372" rtl="0" eaLnBrk="1" fontAlgn="auto" hangingPunct="1">
        <a:lnSpc>
          <a:spcPct val="90000"/>
        </a:lnSpc>
        <a:spcBef>
          <a:spcPts val="500"/>
        </a:spcBef>
        <a:spcAft>
          <a:spcPts val="0"/>
        </a:spcAft>
        <a:buClr>
          <a:srgbClr val="008EC0"/>
        </a:buClr>
        <a:buSzPct val="100000"/>
        <a:buFont typeface="Wingdings" pitchFamily="2"/>
        <a:buChar char="§"/>
        <a:tabLst/>
        <a:defRPr lang="es-ES" sz="1600" b="0" i="0" u="none" strike="noStrike" kern="1200" cap="none" spc="0" baseline="0">
          <a:solidFill>
            <a:srgbClr val="767171"/>
          </a:solidFill>
          <a:uFillTx/>
          <a:latin typeface="Century Gothic" pitchFamily="34"/>
        </a:defRPr>
      </a:lvl3pPr>
      <a:lvl4pPr marL="1600163" marR="0" lvl="3" indent="-228590" algn="l" defTabSz="914372" rtl="0" eaLnBrk="1" fontAlgn="auto" hangingPunct="1">
        <a:lnSpc>
          <a:spcPct val="90000"/>
        </a:lnSpc>
        <a:spcBef>
          <a:spcPts val="500"/>
        </a:spcBef>
        <a:spcAft>
          <a:spcPts val="0"/>
        </a:spcAft>
        <a:buClr>
          <a:srgbClr val="008EC0"/>
        </a:buClr>
        <a:buSzPct val="100000"/>
        <a:buFont typeface="Wingdings" pitchFamily="2"/>
        <a:buChar char="§"/>
        <a:tabLst/>
        <a:defRPr lang="es-ES" sz="1400" b="0" i="0" u="none" strike="noStrike" kern="1200" cap="none" spc="0" baseline="0">
          <a:solidFill>
            <a:srgbClr val="767171"/>
          </a:solidFill>
          <a:uFillTx/>
          <a:latin typeface="Century Gothic" pitchFamily="34"/>
        </a:defRPr>
      </a:lvl4pPr>
      <a:lvl5pPr marL="2057345" marR="0" lvl="4" indent="-228590" algn="l" defTabSz="914372" rtl="0" eaLnBrk="1" fontAlgn="auto" hangingPunct="1">
        <a:lnSpc>
          <a:spcPct val="90000"/>
        </a:lnSpc>
        <a:spcBef>
          <a:spcPts val="500"/>
        </a:spcBef>
        <a:spcAft>
          <a:spcPts val="0"/>
        </a:spcAft>
        <a:buClr>
          <a:srgbClr val="008EC0"/>
        </a:buClr>
        <a:buSzPct val="100000"/>
        <a:buFont typeface="Wingdings" pitchFamily="2"/>
        <a:buChar char="§"/>
        <a:tabLst/>
        <a:defRPr lang="es-ES" sz="1400" b="0" i="0" u="none" strike="noStrike" kern="1200" cap="none" spc="0" baseline="0">
          <a:solidFill>
            <a:srgbClr val="767171"/>
          </a:solidFill>
          <a:uFillTx/>
          <a:latin typeface="Century Gothic"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264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A379-EB93-0ABF-B662-E0AFC6564D4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7B9BEF0-ECDF-9307-0DE4-5B594E5E4627}"/>
              </a:ext>
            </a:extLst>
          </p:cNvPr>
          <p:cNvSpPr>
            <a:spLocks noGrp="1"/>
          </p:cNvSpPr>
          <p:nvPr>
            <p:ph type="title"/>
          </p:nvPr>
        </p:nvSpPr>
        <p:spPr>
          <a:xfrm>
            <a:off x="419096" y="299136"/>
            <a:ext cx="11315700" cy="1130848"/>
          </a:xfrm>
        </p:spPr>
        <p:txBody>
          <a:bodyPr/>
          <a:lstStyle/>
          <a:p>
            <a:r>
              <a:rPr lang="en-US" dirty="0"/>
              <a:t>Casos de </a:t>
            </a:r>
            <a:r>
              <a:rPr lang="en-US" dirty="0" err="1"/>
              <a:t>uso</a:t>
            </a:r>
            <a:endParaRPr lang="es-PE" dirty="0"/>
          </a:p>
        </p:txBody>
      </p:sp>
      <p:sp>
        <p:nvSpPr>
          <p:cNvPr id="3" name="Content Placeholder 2">
            <a:extLst>
              <a:ext uri="{FF2B5EF4-FFF2-40B4-BE49-F238E27FC236}">
                <a16:creationId xmlns:a16="http://schemas.microsoft.com/office/drawing/2014/main" id="{4C05D87B-B2D8-9F1F-BCED-EB062191B024}"/>
              </a:ext>
            </a:extLst>
          </p:cNvPr>
          <p:cNvSpPr>
            <a:spLocks/>
          </p:cNvSpPr>
          <p:nvPr/>
        </p:nvSpPr>
        <p:spPr>
          <a:xfrm>
            <a:off x="644852" y="1366204"/>
            <a:ext cx="2596538" cy="387591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3816">
              <a:spcAft>
                <a:spcPts val="600"/>
              </a:spcAft>
            </a:pPr>
            <a:r>
              <a:rPr lang="es-PE" sz="900" b="1" kern="1200" dirty="0">
                <a:solidFill>
                  <a:schemeClr val="tx1"/>
                </a:solidFill>
                <a:latin typeface="Arial"/>
                <a:ea typeface="+mn-lt"/>
                <a:cs typeface="Arial"/>
              </a:rPr>
              <a:t>Aula</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Interacción con IA</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Traducción en vivo</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Laboratorios virtuales y simulaciones</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Reconocimiento facial para asistencia</a:t>
            </a:r>
            <a:endParaRPr lang="es-PE" sz="900" kern="1200" dirty="0">
              <a:solidFill>
                <a:schemeClr val="tx1"/>
              </a:solidFill>
              <a:latin typeface="Arial"/>
              <a:ea typeface="+mn-ea"/>
              <a:cs typeface="Arial"/>
            </a:endParaRPr>
          </a:p>
          <a:p>
            <a:pPr defTabSz="813816">
              <a:spcAft>
                <a:spcPts val="600"/>
              </a:spcAft>
            </a:pPr>
            <a:r>
              <a:rPr lang="es-PE" sz="900" b="1" kern="1200" dirty="0">
                <a:solidFill>
                  <a:schemeClr val="tx1"/>
                </a:solidFill>
                <a:latin typeface="Arial"/>
                <a:ea typeface="+mn-lt"/>
                <a:cs typeface="Arial"/>
              </a:rPr>
              <a:t>Material de Aprendizaje</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Generación de syllabus</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Creación de contenido audio y video</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Generación de contenido educativo</a:t>
            </a:r>
            <a:endParaRPr lang="es-PE" sz="900" kern="1200" dirty="0">
              <a:solidFill>
                <a:schemeClr val="tx1"/>
              </a:solidFill>
              <a:latin typeface="Arial"/>
              <a:ea typeface="+mn-ea"/>
              <a:cs typeface="Arial"/>
            </a:endParaRPr>
          </a:p>
          <a:p>
            <a:pPr defTabSz="813816">
              <a:spcAft>
                <a:spcPts val="600"/>
              </a:spcAft>
            </a:pPr>
            <a:r>
              <a:rPr lang="es-PE" sz="900" b="1" kern="1200" dirty="0">
                <a:solidFill>
                  <a:schemeClr val="tx1"/>
                </a:solidFill>
                <a:latin typeface="Arial"/>
                <a:ea typeface="+mn-lt"/>
                <a:cs typeface="Arial"/>
              </a:rPr>
              <a:t>Personalización</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Rutas de aprendizaje</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Sugerencias de material educativo</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Planificación de preparación de exámenes</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Tutoría personalizada</a:t>
            </a:r>
            <a:endParaRPr lang="es-PE" sz="900" kern="1200" dirty="0">
              <a:solidFill>
                <a:schemeClr val="tx1"/>
              </a:solidFill>
              <a:latin typeface="Arial"/>
              <a:ea typeface="+mn-ea"/>
              <a:cs typeface="Arial"/>
            </a:endParaRPr>
          </a:p>
          <a:p>
            <a:pPr defTabSz="813816">
              <a:spcAft>
                <a:spcPts val="600"/>
              </a:spcAft>
            </a:pPr>
            <a:r>
              <a:rPr lang="es-PE" sz="900" b="1" kern="1200" dirty="0">
                <a:solidFill>
                  <a:schemeClr val="tx1"/>
                </a:solidFill>
                <a:latin typeface="Arial"/>
                <a:ea typeface="+mn-lt"/>
                <a:cs typeface="Arial"/>
              </a:rPr>
              <a:t>Gestión del Aprendizaje</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Sistemas de gestión de aprendizaje mejorados con IA (LMS)</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Análisis de calidad de cursos e inscripción</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lt"/>
                <a:cs typeface="Arial"/>
              </a:rPr>
              <a:t>Conducción y análisis de encuestas estudiantiles</a:t>
            </a:r>
            <a:endParaRPr lang="es-PE" sz="900" kern="1200" dirty="0">
              <a:solidFill>
                <a:schemeClr val="tx1"/>
              </a:solidFill>
              <a:latin typeface="Arial"/>
              <a:ea typeface="+mn-ea"/>
              <a:cs typeface="Arial"/>
            </a:endParaRPr>
          </a:p>
          <a:p>
            <a:pPr marL="406908" lvl="1" defTabSz="813816">
              <a:spcAft>
                <a:spcPts val="600"/>
              </a:spcAft>
            </a:pPr>
            <a:endParaRPr lang="es-PE" sz="700" b="1" kern="1200" dirty="0">
              <a:solidFill>
                <a:schemeClr val="tx1"/>
              </a:solidFill>
              <a:latin typeface="Arial"/>
              <a:ea typeface="+mn-ea"/>
              <a:cs typeface="Arial"/>
            </a:endParaRPr>
          </a:p>
          <a:p>
            <a:pPr defTabSz="813816">
              <a:spcAft>
                <a:spcPts val="600"/>
              </a:spcAft>
            </a:pPr>
            <a:endParaRPr lang="es-PE" sz="700" b="1" kern="1200" dirty="0">
              <a:solidFill>
                <a:schemeClr val="tx1"/>
              </a:solidFill>
              <a:latin typeface="Arial"/>
              <a:ea typeface="+mn-ea"/>
              <a:cs typeface="Arial"/>
            </a:endParaRPr>
          </a:p>
          <a:p>
            <a:pPr lvl="1">
              <a:spcAft>
                <a:spcPts val="600"/>
              </a:spcAft>
            </a:pPr>
            <a:endParaRPr lang="es-PE" sz="800" dirty="0">
              <a:latin typeface="Arial"/>
              <a:cs typeface="Arial"/>
            </a:endParaRPr>
          </a:p>
        </p:txBody>
      </p:sp>
      <p:sp>
        <p:nvSpPr>
          <p:cNvPr id="4" name="Content Placeholder 3">
            <a:extLst>
              <a:ext uri="{FF2B5EF4-FFF2-40B4-BE49-F238E27FC236}">
                <a16:creationId xmlns:a16="http://schemas.microsoft.com/office/drawing/2014/main" id="{9DD5342A-5252-01F3-F02A-23B6538D99CD}"/>
              </a:ext>
            </a:extLst>
          </p:cNvPr>
          <p:cNvSpPr>
            <a:spLocks/>
          </p:cNvSpPr>
          <p:nvPr/>
        </p:nvSpPr>
        <p:spPr>
          <a:xfrm>
            <a:off x="6285965" y="1366204"/>
            <a:ext cx="2320895" cy="387591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13816">
              <a:spcAft>
                <a:spcPts val="600"/>
              </a:spcAft>
            </a:pPr>
            <a:r>
              <a:rPr lang="es-PE" sz="900" b="1" kern="1200" dirty="0">
                <a:solidFill>
                  <a:schemeClr val="tx1"/>
                </a:solidFill>
                <a:latin typeface="Arial"/>
                <a:ea typeface="+mn-ea"/>
                <a:cs typeface="Arial"/>
              </a:rPr>
              <a:t>Calificación</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ea"/>
                <a:cs typeface="Arial"/>
              </a:rPr>
              <a:t>Calificación de ensayos y respuestas cortas</a:t>
            </a:r>
          </a:p>
          <a:p>
            <a:pPr marL="406908" lvl="1" defTabSz="813816">
              <a:spcAft>
                <a:spcPts val="600"/>
              </a:spcAft>
            </a:pPr>
            <a:r>
              <a:rPr lang="es-PE" sz="900" kern="1200" dirty="0">
                <a:solidFill>
                  <a:schemeClr val="tx1"/>
                </a:solidFill>
                <a:latin typeface="Arial"/>
                <a:ea typeface="+mn-ea"/>
                <a:cs typeface="Arial"/>
              </a:rPr>
              <a:t>Calificación automatizada de pruebas objetivas</a:t>
            </a:r>
          </a:p>
          <a:p>
            <a:pPr marL="406908" lvl="1" defTabSz="813816">
              <a:spcAft>
                <a:spcPts val="600"/>
              </a:spcAft>
            </a:pPr>
            <a:r>
              <a:rPr lang="es-PE" sz="900" kern="1200" dirty="0">
                <a:solidFill>
                  <a:schemeClr val="tx1"/>
                </a:solidFill>
                <a:latin typeface="Arial"/>
                <a:ea typeface="+mn-ea"/>
                <a:cs typeface="Arial"/>
              </a:rPr>
              <a:t>Calificación de programación y codificación</a:t>
            </a:r>
          </a:p>
          <a:p>
            <a:pPr defTabSz="813816">
              <a:spcAft>
                <a:spcPts val="600"/>
              </a:spcAft>
            </a:pPr>
            <a:r>
              <a:rPr lang="es-PE" sz="900" b="1" kern="1200" dirty="0">
                <a:solidFill>
                  <a:schemeClr val="tx1"/>
                </a:solidFill>
                <a:latin typeface="Arial"/>
                <a:ea typeface="+mn-ea"/>
                <a:cs typeface="Arial"/>
              </a:rPr>
              <a:t>Supervisión y Detección</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ea"/>
                <a:cs typeface="Arial"/>
              </a:rPr>
              <a:t>Supervisión de exámenes con análisis de comportamiento</a:t>
            </a:r>
          </a:p>
          <a:p>
            <a:pPr marL="406908" lvl="1" defTabSz="813816">
              <a:spcAft>
                <a:spcPts val="600"/>
              </a:spcAft>
            </a:pPr>
            <a:r>
              <a:rPr lang="es-PE" sz="900" kern="1200" dirty="0">
                <a:solidFill>
                  <a:schemeClr val="tx1"/>
                </a:solidFill>
                <a:latin typeface="Arial"/>
                <a:ea typeface="+mn-ea"/>
                <a:cs typeface="Arial"/>
              </a:rPr>
              <a:t>Verificación de identidad</a:t>
            </a:r>
          </a:p>
          <a:p>
            <a:pPr marL="406908" lvl="1" defTabSz="813816">
              <a:spcAft>
                <a:spcPts val="600"/>
              </a:spcAft>
            </a:pPr>
            <a:r>
              <a:rPr lang="es-PE" sz="900" kern="1200" dirty="0">
                <a:solidFill>
                  <a:schemeClr val="tx1"/>
                </a:solidFill>
                <a:latin typeface="Arial"/>
                <a:ea typeface="+mn-ea"/>
                <a:cs typeface="Arial"/>
              </a:rPr>
              <a:t>Detección de contenido generado por IA en evaluaciones</a:t>
            </a:r>
          </a:p>
          <a:p>
            <a:pPr defTabSz="813816">
              <a:spcAft>
                <a:spcPts val="600"/>
              </a:spcAft>
            </a:pPr>
            <a:r>
              <a:rPr lang="es-PE" sz="900" b="1" kern="1200" dirty="0">
                <a:solidFill>
                  <a:schemeClr val="tx1"/>
                </a:solidFill>
                <a:latin typeface="Arial"/>
                <a:ea typeface="+mn-ea"/>
                <a:cs typeface="Arial"/>
              </a:rPr>
              <a:t>Evaluación</a:t>
            </a:r>
            <a:endParaRPr lang="es-PE" sz="900" kern="1200" dirty="0">
              <a:solidFill>
                <a:schemeClr val="tx1"/>
              </a:solidFill>
              <a:latin typeface="Arial"/>
              <a:ea typeface="+mn-ea"/>
              <a:cs typeface="Arial"/>
            </a:endParaRPr>
          </a:p>
          <a:p>
            <a:pPr marL="406908" lvl="1" defTabSz="813816">
              <a:spcAft>
                <a:spcPts val="600"/>
              </a:spcAft>
            </a:pPr>
            <a:r>
              <a:rPr lang="es-PE" sz="900" kern="1200" dirty="0">
                <a:solidFill>
                  <a:schemeClr val="tx1"/>
                </a:solidFill>
                <a:latin typeface="Arial"/>
                <a:ea typeface="+mn-ea"/>
                <a:cs typeface="Arial"/>
              </a:rPr>
              <a:t>Evaluación del rendimiento impulsada por IA</a:t>
            </a:r>
          </a:p>
          <a:p>
            <a:pPr marL="406908" lvl="1" defTabSz="813816">
              <a:spcAft>
                <a:spcPts val="600"/>
              </a:spcAft>
            </a:pPr>
            <a:r>
              <a:rPr lang="es-PE" sz="900" kern="1200" dirty="0">
                <a:solidFill>
                  <a:schemeClr val="tx1"/>
                </a:solidFill>
                <a:latin typeface="Arial"/>
                <a:ea typeface="+mn-ea"/>
                <a:cs typeface="Arial"/>
              </a:rPr>
              <a:t>Provisión automatizada de retroalimentación</a:t>
            </a:r>
          </a:p>
          <a:p>
            <a:pPr marL="406908" lvl="1" defTabSz="813816">
              <a:spcAft>
                <a:spcPts val="600"/>
              </a:spcAft>
            </a:pPr>
            <a:r>
              <a:rPr lang="es-PE" sz="900" kern="1200" dirty="0">
                <a:solidFill>
                  <a:schemeClr val="tx1"/>
                </a:solidFill>
                <a:latin typeface="Arial"/>
                <a:ea typeface="+mn-ea"/>
                <a:cs typeface="Arial"/>
              </a:rPr>
              <a:t>Sistemas de evaluación entre pares basados en IA</a:t>
            </a:r>
          </a:p>
          <a:p>
            <a:pPr>
              <a:spcAft>
                <a:spcPts val="600"/>
              </a:spcAft>
            </a:pPr>
            <a:endParaRPr lang="es-PE" sz="900" dirty="0">
              <a:latin typeface="Arial"/>
              <a:cs typeface="Arial"/>
            </a:endParaRPr>
          </a:p>
        </p:txBody>
      </p:sp>
      <p:sp>
        <p:nvSpPr>
          <p:cNvPr id="5" name="Content Placeholder 2">
            <a:extLst>
              <a:ext uri="{FF2B5EF4-FFF2-40B4-BE49-F238E27FC236}">
                <a16:creationId xmlns:a16="http://schemas.microsoft.com/office/drawing/2014/main" id="{2A52B001-7075-68AC-D718-B793111D77DD}"/>
              </a:ext>
            </a:extLst>
          </p:cNvPr>
          <p:cNvSpPr txBox="1">
            <a:spLocks/>
          </p:cNvSpPr>
          <p:nvPr/>
        </p:nvSpPr>
        <p:spPr>
          <a:xfrm>
            <a:off x="3471310" y="1366204"/>
            <a:ext cx="2428577" cy="387591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3200" indent="-203200" defTabSz="813816">
              <a:spcBef>
                <a:spcPts val="890"/>
              </a:spcBef>
            </a:pPr>
            <a:r>
              <a:rPr lang="es-PE" sz="900" b="1" kern="1200" dirty="0">
                <a:solidFill>
                  <a:schemeClr val="tx1"/>
                </a:solidFill>
                <a:latin typeface="Arial"/>
                <a:ea typeface="+mn-lt"/>
                <a:cs typeface="Arial"/>
              </a:rPr>
              <a:t>Búsqueda</a:t>
            </a:r>
            <a:endParaRPr lang="es-PE" sz="900" b="1" kern="1200" dirty="0">
              <a:latin typeface="Arial"/>
              <a:ea typeface="+mn-lt"/>
              <a:cs typeface="Arial"/>
            </a:endParaRPr>
          </a:p>
          <a:p>
            <a:pPr marL="610235" lvl="1" indent="-203200" defTabSz="813816">
              <a:spcBef>
                <a:spcPts val="445"/>
              </a:spcBef>
            </a:pPr>
            <a:r>
              <a:rPr lang="es-PE" sz="900" kern="1200" dirty="0">
                <a:latin typeface="Arial"/>
                <a:ea typeface="+mn-lt"/>
                <a:cs typeface="Arial"/>
              </a:rPr>
              <a:t>IA para ideación y lluvia de ideas</a:t>
            </a:r>
            <a:endParaRPr lang="es-PE" sz="900" kern="1200" dirty="0">
              <a:latin typeface="Arial"/>
              <a:cs typeface="Arial"/>
            </a:endParaRPr>
          </a:p>
          <a:p>
            <a:pPr marL="400050" lvl="1" indent="6985" defTabSz="813816">
              <a:spcBef>
                <a:spcPts val="445"/>
              </a:spcBef>
            </a:pPr>
            <a:r>
              <a:rPr lang="es-PE" sz="900" kern="1200" dirty="0">
                <a:latin typeface="Arial"/>
                <a:ea typeface="+mn-lt"/>
                <a:cs typeface="Arial"/>
              </a:rPr>
              <a:t>Sugerencias de estructura de investigación</a:t>
            </a:r>
            <a:endParaRPr lang="es-PE" sz="900" kern="1200" dirty="0">
              <a:latin typeface="Arial"/>
              <a:cs typeface="Arial"/>
            </a:endParaRPr>
          </a:p>
          <a:p>
            <a:pPr marL="400050" lvl="1" indent="6985" defTabSz="813816">
              <a:spcBef>
                <a:spcPts val="445"/>
              </a:spcBef>
            </a:pPr>
            <a:r>
              <a:rPr lang="es-PE" sz="900" kern="1200" dirty="0">
                <a:latin typeface="Arial"/>
                <a:ea typeface="+mn-lt"/>
                <a:cs typeface="Arial"/>
              </a:rPr>
              <a:t>Sugerencias de artículos de investigación relevantes</a:t>
            </a:r>
            <a:endParaRPr lang="es-PE" sz="900" kern="1200" dirty="0">
              <a:latin typeface="Arial"/>
              <a:cs typeface="Arial"/>
            </a:endParaRPr>
          </a:p>
          <a:p>
            <a:pPr marL="203200" indent="-203200" defTabSz="813816">
              <a:spcBef>
                <a:spcPts val="890"/>
              </a:spcBef>
            </a:pPr>
            <a:r>
              <a:rPr lang="es-PE" sz="900" b="1" kern="1200" dirty="0">
                <a:solidFill>
                  <a:schemeClr val="tx1"/>
                </a:solidFill>
                <a:latin typeface="Arial"/>
                <a:ea typeface="+mn-lt"/>
                <a:cs typeface="Arial"/>
              </a:rPr>
              <a:t>Escritura</a:t>
            </a:r>
            <a:endParaRPr lang="es-PE" sz="900" kern="1200" dirty="0">
              <a:solidFill>
                <a:schemeClr val="tx1"/>
              </a:solidFill>
              <a:latin typeface="Arial"/>
              <a:cs typeface="Arial"/>
            </a:endParaRPr>
          </a:p>
          <a:p>
            <a:pPr marL="610235" lvl="1" indent="-203200" defTabSz="813816">
              <a:spcBef>
                <a:spcPts val="445"/>
              </a:spcBef>
            </a:pPr>
            <a:r>
              <a:rPr lang="es-PE" sz="900" kern="1200" dirty="0">
                <a:latin typeface="Arial"/>
                <a:ea typeface="+mn-lt"/>
                <a:cs typeface="Arial"/>
              </a:rPr>
              <a:t>A</a:t>
            </a:r>
            <a:r>
              <a:rPr lang="es-PE" sz="900" dirty="0">
                <a:latin typeface="Arial"/>
                <a:ea typeface="+mn-lt"/>
                <a:cs typeface="Arial"/>
              </a:rPr>
              <a:t>sistencia en escritura</a:t>
            </a:r>
          </a:p>
          <a:p>
            <a:pPr marL="610235" lvl="1" indent="-203200" defTabSz="813816">
              <a:spcBef>
                <a:spcPts val="445"/>
              </a:spcBef>
            </a:pPr>
            <a:r>
              <a:rPr lang="es-PE" sz="900" dirty="0">
                <a:latin typeface="Arial"/>
                <a:ea typeface="+mn-lt"/>
                <a:cs typeface="Arial"/>
              </a:rPr>
              <a:t>Sugerencias de títulos</a:t>
            </a:r>
          </a:p>
          <a:p>
            <a:pPr marL="400050" lvl="1" indent="6985" defTabSz="813816">
              <a:spcBef>
                <a:spcPts val="445"/>
              </a:spcBef>
            </a:pPr>
            <a:r>
              <a:rPr lang="es-PE" sz="900" dirty="0">
                <a:latin typeface="Arial"/>
                <a:ea typeface="+mn-lt"/>
                <a:cs typeface="Arial"/>
              </a:rPr>
              <a:t>Herramientas de gestión de referencias</a:t>
            </a:r>
          </a:p>
          <a:p>
            <a:pPr marL="610235" lvl="1" indent="-203200" defTabSz="813816">
              <a:spcBef>
                <a:spcPts val="445"/>
              </a:spcBef>
            </a:pPr>
            <a:r>
              <a:rPr lang="es-PE" sz="900" kern="1200" dirty="0">
                <a:latin typeface="Arial"/>
                <a:ea typeface="+mn-lt"/>
                <a:cs typeface="Arial"/>
              </a:rPr>
              <a:t>Resumen de textos</a:t>
            </a:r>
            <a:endParaRPr lang="es-PE" sz="900" kern="1200" dirty="0">
              <a:latin typeface="Arial"/>
              <a:cs typeface="Arial"/>
            </a:endParaRPr>
          </a:p>
          <a:p>
            <a:pPr marL="610235" lvl="1" indent="-203200" defTabSz="813816">
              <a:spcBef>
                <a:spcPts val="445"/>
              </a:spcBef>
            </a:pPr>
            <a:r>
              <a:rPr lang="es-PE" sz="900" kern="1200" dirty="0">
                <a:solidFill>
                  <a:schemeClr val="tx1"/>
                </a:solidFill>
                <a:latin typeface="Arial"/>
                <a:ea typeface="+mn-lt"/>
                <a:cs typeface="Arial"/>
              </a:rPr>
              <a:t>Revisión gramatical y ortográfica</a:t>
            </a:r>
            <a:endParaRPr lang="es-PE" sz="900" kern="1200" dirty="0">
              <a:solidFill>
                <a:schemeClr val="tx1"/>
              </a:solidFill>
              <a:latin typeface="Arial"/>
              <a:cs typeface="Arial"/>
            </a:endParaRPr>
          </a:p>
          <a:p>
            <a:pPr marL="203200" indent="-203200" defTabSz="813816">
              <a:spcBef>
                <a:spcPts val="890"/>
              </a:spcBef>
            </a:pPr>
            <a:r>
              <a:rPr lang="es-PE" sz="900" b="1" kern="1200" dirty="0">
                <a:latin typeface="Arial"/>
                <a:ea typeface="+mn-lt"/>
                <a:cs typeface="Arial"/>
              </a:rPr>
              <a:t>Análisis de Datos</a:t>
            </a:r>
            <a:endParaRPr lang="es-PE" sz="900" kern="1200" dirty="0">
              <a:latin typeface="Arial"/>
              <a:cs typeface="Arial"/>
            </a:endParaRPr>
          </a:p>
          <a:p>
            <a:pPr marL="610235" lvl="1" indent="-203200" defTabSz="813816">
              <a:spcBef>
                <a:spcPts val="445"/>
              </a:spcBef>
            </a:pPr>
            <a:r>
              <a:rPr lang="es-PE" sz="900" kern="1200" dirty="0">
                <a:solidFill>
                  <a:schemeClr val="tx1"/>
                </a:solidFill>
                <a:latin typeface="Arial"/>
                <a:ea typeface="+mn-lt"/>
                <a:cs typeface="Arial"/>
              </a:rPr>
              <a:t>Análisis cuantitativo de datos</a:t>
            </a:r>
            <a:endParaRPr lang="es-PE" sz="900" kern="1200" dirty="0">
              <a:solidFill>
                <a:schemeClr val="tx1"/>
              </a:solidFill>
              <a:latin typeface="Arial"/>
              <a:cs typeface="Arial"/>
            </a:endParaRPr>
          </a:p>
          <a:p>
            <a:pPr marL="400050" lvl="1" indent="6985" defTabSz="813816">
              <a:spcBef>
                <a:spcPts val="445"/>
              </a:spcBef>
            </a:pPr>
            <a:r>
              <a:rPr lang="es-PE" sz="900" kern="1200" dirty="0">
                <a:latin typeface="Arial"/>
                <a:ea typeface="+mn-lt"/>
                <a:cs typeface="Arial"/>
              </a:rPr>
              <a:t>Generación de </a:t>
            </a:r>
            <a:r>
              <a:rPr lang="es-PE" sz="900" kern="1200" dirty="0" err="1">
                <a:latin typeface="Arial"/>
                <a:ea typeface="+mn-lt"/>
                <a:cs typeface="Arial"/>
              </a:rPr>
              <a:t>insights</a:t>
            </a:r>
            <a:r>
              <a:rPr lang="es-PE" sz="900" kern="1200" dirty="0">
                <a:latin typeface="Arial"/>
                <a:ea typeface="+mn-lt"/>
                <a:cs typeface="Arial"/>
              </a:rPr>
              <a:t> a partir de datos cualitativos</a:t>
            </a:r>
            <a:endParaRPr lang="es-PE" sz="900" kern="1200" dirty="0">
              <a:latin typeface="Arial"/>
              <a:cs typeface="Arial"/>
            </a:endParaRPr>
          </a:p>
          <a:p>
            <a:pPr marL="610235" lvl="1" indent="-203200" defTabSz="813816">
              <a:spcBef>
                <a:spcPts val="445"/>
              </a:spcBef>
            </a:pPr>
            <a:r>
              <a:rPr lang="es-PE" sz="900" kern="1200" dirty="0">
                <a:latin typeface="Arial"/>
                <a:ea typeface="+mn-ea"/>
                <a:cs typeface="Arial"/>
              </a:rPr>
              <a:t>Gestión de datos de investigación</a:t>
            </a:r>
            <a:endParaRPr lang="es-PE" sz="900" kern="1200" dirty="0">
              <a:latin typeface="Arial"/>
              <a:cs typeface="Arial"/>
            </a:endParaRPr>
          </a:p>
          <a:p>
            <a:pPr marL="203200" indent="-203200" defTabSz="813816">
              <a:spcBef>
                <a:spcPts val="890"/>
              </a:spcBef>
            </a:pPr>
            <a:r>
              <a:rPr lang="es-PE" sz="900" b="1" kern="1200" dirty="0">
                <a:latin typeface="Arial"/>
                <a:ea typeface="+mn-ea"/>
                <a:cs typeface="Arial"/>
              </a:rPr>
              <a:t>Colaboración y Financiamiento</a:t>
            </a:r>
            <a:endParaRPr lang="es-PE" sz="900" kern="1200" dirty="0">
              <a:latin typeface="Arial"/>
              <a:cs typeface="Arial"/>
            </a:endParaRPr>
          </a:p>
          <a:p>
            <a:pPr marL="400050" lvl="1" indent="6985" defTabSz="813816">
              <a:spcBef>
                <a:spcPts val="445"/>
              </a:spcBef>
            </a:pPr>
            <a:r>
              <a:rPr lang="es-PE" sz="900" kern="1200" dirty="0">
                <a:latin typeface="Arial"/>
                <a:ea typeface="+mn-ea"/>
                <a:cs typeface="Arial"/>
              </a:rPr>
              <a:t>Plataforma de colaboración en investigación impulsada por IA</a:t>
            </a:r>
            <a:endParaRPr lang="es-PE" sz="900" kern="1200" dirty="0">
              <a:latin typeface="Arial"/>
              <a:cs typeface="Arial"/>
            </a:endParaRPr>
          </a:p>
          <a:p>
            <a:pPr marL="400050" lvl="1" indent="6985" defTabSz="813816">
              <a:spcBef>
                <a:spcPts val="445"/>
              </a:spcBef>
            </a:pPr>
            <a:r>
              <a:rPr lang="es-PE" sz="900" kern="1200" dirty="0">
                <a:latin typeface="Arial"/>
                <a:ea typeface="+mn-ea"/>
                <a:cs typeface="Arial"/>
              </a:rPr>
              <a:t>Identificación de financiamiento para investigación</a:t>
            </a:r>
            <a:endParaRPr lang="es-PE" sz="900" kern="1200" dirty="0">
              <a:latin typeface="Arial"/>
              <a:cs typeface="Arial"/>
            </a:endParaRPr>
          </a:p>
          <a:p>
            <a:pPr marL="610235" lvl="1" indent="-203200" defTabSz="813816">
              <a:spcBef>
                <a:spcPts val="445"/>
              </a:spcBef>
            </a:pPr>
            <a:r>
              <a:rPr lang="es-PE" sz="900" kern="1200" dirty="0">
                <a:latin typeface="Arial"/>
                <a:ea typeface="+mn-ea"/>
                <a:cs typeface="Arial"/>
              </a:rPr>
              <a:t>Gestión de publicaciones</a:t>
            </a:r>
            <a:endParaRPr lang="es-PE" sz="900" kern="1200" dirty="0">
              <a:latin typeface="+mn-lt"/>
            </a:endParaRPr>
          </a:p>
          <a:p>
            <a:pPr lvl="1"/>
            <a:endParaRPr lang="es-PE" sz="900" dirty="0">
              <a:latin typeface="Arial"/>
              <a:cs typeface="Arial"/>
            </a:endParaRPr>
          </a:p>
        </p:txBody>
      </p:sp>
      <p:sp>
        <p:nvSpPr>
          <p:cNvPr id="8" name="Content Placeholder 3">
            <a:extLst>
              <a:ext uri="{FF2B5EF4-FFF2-40B4-BE49-F238E27FC236}">
                <a16:creationId xmlns:a16="http://schemas.microsoft.com/office/drawing/2014/main" id="{D2B5FD28-48D3-E4DF-3BB8-7E81DD046F21}"/>
              </a:ext>
            </a:extLst>
          </p:cNvPr>
          <p:cNvSpPr txBox="1">
            <a:spLocks/>
          </p:cNvSpPr>
          <p:nvPr/>
        </p:nvSpPr>
        <p:spPr>
          <a:xfrm>
            <a:off x="9116855" y="1366205"/>
            <a:ext cx="2387156" cy="387591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3454" indent="-203454" defTabSz="813816">
              <a:spcBef>
                <a:spcPts val="890"/>
              </a:spcBef>
            </a:pPr>
            <a:r>
              <a:rPr lang="es-PE" sz="900" b="1" kern="1200" dirty="0">
                <a:solidFill>
                  <a:schemeClr val="tx1"/>
                </a:solidFill>
                <a:latin typeface="Arial"/>
                <a:ea typeface="+mn-ea"/>
                <a:cs typeface="Arial"/>
              </a:rPr>
              <a:t>Análisis</a:t>
            </a:r>
            <a:endParaRPr lang="es-PE" sz="900" kern="1200" dirty="0">
              <a:solidFill>
                <a:schemeClr val="tx1"/>
              </a:solidFill>
              <a:latin typeface="Arial"/>
              <a:ea typeface="+mn-ea"/>
              <a:cs typeface="Arial"/>
            </a:endParaRPr>
          </a:p>
          <a:p>
            <a:pPr marL="610362" lvl="1" indent="-203454" defTabSz="813816">
              <a:spcBef>
                <a:spcPts val="445"/>
              </a:spcBef>
            </a:pPr>
            <a:r>
              <a:rPr lang="es-PE" sz="900" kern="1200" dirty="0">
                <a:solidFill>
                  <a:schemeClr val="tx1"/>
                </a:solidFill>
                <a:latin typeface="Arial"/>
                <a:ea typeface="+mn-ea"/>
                <a:cs typeface="Arial"/>
              </a:rPr>
              <a:t>Tableros de progreso estudiantil</a:t>
            </a:r>
          </a:p>
          <a:p>
            <a:pPr marL="400050" lvl="1" indent="6985" defTabSz="813816">
              <a:spcBef>
                <a:spcPts val="445"/>
              </a:spcBef>
            </a:pPr>
            <a:r>
              <a:rPr lang="es-PE" sz="900" kern="1200" dirty="0">
                <a:solidFill>
                  <a:schemeClr val="tx1"/>
                </a:solidFill>
                <a:latin typeface="Arial"/>
                <a:ea typeface="+mn-ea"/>
                <a:cs typeface="Arial"/>
              </a:rPr>
              <a:t>Análisis de patrones de comportamiento estudiantil</a:t>
            </a:r>
            <a:endParaRPr lang="es-PE" sz="900" kern="1200" dirty="0">
              <a:solidFill>
                <a:schemeClr val="tx1"/>
              </a:solidFill>
              <a:latin typeface="Arial"/>
              <a:cs typeface="Arial"/>
            </a:endParaRPr>
          </a:p>
          <a:p>
            <a:pPr marL="400050" lvl="1" indent="6985" defTabSz="813816">
              <a:spcBef>
                <a:spcPts val="445"/>
              </a:spcBef>
            </a:pPr>
            <a:r>
              <a:rPr lang="es-PE" sz="900" kern="1200" dirty="0">
                <a:solidFill>
                  <a:schemeClr val="tx1"/>
                </a:solidFill>
                <a:latin typeface="Arial"/>
                <a:ea typeface="+mn-ea"/>
                <a:cs typeface="Arial"/>
              </a:rPr>
              <a:t>Análisis de estilos y preferencias de aprendizaje</a:t>
            </a:r>
            <a:endParaRPr lang="es-PE" sz="900" kern="1200" dirty="0">
              <a:solidFill>
                <a:schemeClr val="tx1"/>
              </a:solidFill>
              <a:latin typeface="Arial"/>
              <a:cs typeface="Arial"/>
            </a:endParaRPr>
          </a:p>
          <a:p>
            <a:pPr marL="610362" lvl="1" indent="-203454" defTabSz="813816">
              <a:spcBef>
                <a:spcPts val="445"/>
              </a:spcBef>
            </a:pPr>
            <a:r>
              <a:rPr lang="es-PE" sz="900" kern="1200" dirty="0">
                <a:solidFill>
                  <a:schemeClr val="tx1"/>
                </a:solidFill>
                <a:latin typeface="Arial"/>
                <a:ea typeface="+mn-ea"/>
                <a:cs typeface="Arial"/>
              </a:rPr>
              <a:t>Análisis del bienestar estudiantil</a:t>
            </a:r>
          </a:p>
          <a:p>
            <a:pPr marL="610362" lvl="1" indent="-203454" defTabSz="813816">
              <a:spcBef>
                <a:spcPts val="445"/>
              </a:spcBef>
            </a:pPr>
            <a:r>
              <a:rPr lang="es-PE" sz="900" kern="1200" dirty="0">
                <a:solidFill>
                  <a:schemeClr val="tx1"/>
                </a:solidFill>
                <a:latin typeface="Arial"/>
                <a:ea typeface="+mn-ea"/>
                <a:cs typeface="Arial"/>
              </a:rPr>
              <a:t>Análisis del rendimiento docente</a:t>
            </a:r>
          </a:p>
          <a:p>
            <a:pPr marL="203454" indent="-203454" defTabSz="813816">
              <a:spcBef>
                <a:spcPts val="890"/>
              </a:spcBef>
            </a:pPr>
            <a:r>
              <a:rPr lang="es-PE" sz="900" b="1" kern="1200" dirty="0">
                <a:solidFill>
                  <a:schemeClr val="tx1"/>
                </a:solidFill>
                <a:latin typeface="Arial"/>
                <a:ea typeface="+mn-ea"/>
                <a:cs typeface="Arial"/>
              </a:rPr>
              <a:t>Predicción</a:t>
            </a:r>
            <a:endParaRPr lang="es-PE" sz="900" kern="1200" dirty="0">
              <a:solidFill>
                <a:schemeClr val="tx1"/>
              </a:solidFill>
              <a:latin typeface="Arial"/>
              <a:ea typeface="+mn-ea"/>
              <a:cs typeface="Arial"/>
            </a:endParaRPr>
          </a:p>
          <a:p>
            <a:pPr marL="610362" lvl="1" indent="-203454" defTabSz="813816">
              <a:spcBef>
                <a:spcPts val="445"/>
              </a:spcBef>
            </a:pPr>
            <a:r>
              <a:rPr lang="es-PE" sz="900" kern="1200" dirty="0">
                <a:solidFill>
                  <a:schemeClr val="tx1"/>
                </a:solidFill>
                <a:latin typeface="Arial"/>
                <a:ea typeface="+mn-ea"/>
                <a:cs typeface="Arial"/>
              </a:rPr>
              <a:t>Predicción de matrículas en cursos</a:t>
            </a:r>
          </a:p>
          <a:p>
            <a:pPr marL="400050" lvl="1" indent="6985" defTabSz="813816">
              <a:spcBef>
                <a:spcPts val="445"/>
              </a:spcBef>
            </a:pPr>
            <a:r>
              <a:rPr lang="es-PE" sz="900" kern="1200" dirty="0">
                <a:solidFill>
                  <a:schemeClr val="tx1"/>
                </a:solidFill>
                <a:latin typeface="Arial"/>
                <a:ea typeface="+mn-ea"/>
                <a:cs typeface="Arial"/>
              </a:rPr>
              <a:t>Identificación de estudiantes en riesgo</a:t>
            </a:r>
            <a:endParaRPr lang="es-PE" sz="900" kern="1200" dirty="0">
              <a:solidFill>
                <a:schemeClr val="tx1"/>
              </a:solidFill>
              <a:latin typeface="Arial"/>
              <a:cs typeface="Arial"/>
            </a:endParaRPr>
          </a:p>
          <a:p>
            <a:pPr marL="400050" lvl="1" indent="6985" defTabSz="813816">
              <a:spcBef>
                <a:spcPts val="445"/>
              </a:spcBef>
            </a:pPr>
            <a:r>
              <a:rPr lang="es-PE" sz="900" kern="1200" dirty="0">
                <a:solidFill>
                  <a:schemeClr val="tx1"/>
                </a:solidFill>
                <a:latin typeface="Arial"/>
                <a:ea typeface="+mn-ea"/>
                <a:cs typeface="Arial"/>
              </a:rPr>
              <a:t>Análisis predictivo para el éxito estudiantil</a:t>
            </a:r>
            <a:endParaRPr lang="es-PE" sz="900" kern="1200" dirty="0">
              <a:solidFill>
                <a:schemeClr val="tx1"/>
              </a:solidFill>
              <a:latin typeface="Arial"/>
              <a:cs typeface="Arial"/>
            </a:endParaRPr>
          </a:p>
          <a:p>
            <a:pPr marL="400050" lvl="1" indent="6985" defTabSz="813816">
              <a:spcBef>
                <a:spcPts val="445"/>
              </a:spcBef>
            </a:pPr>
            <a:r>
              <a:rPr lang="es-PE" sz="900" kern="1200" dirty="0">
                <a:solidFill>
                  <a:schemeClr val="tx1"/>
                </a:solidFill>
                <a:latin typeface="Arial"/>
                <a:ea typeface="+mn-ea"/>
                <a:cs typeface="Arial"/>
              </a:rPr>
              <a:t>Predicción de tasas de finalización de cursos</a:t>
            </a:r>
            <a:endParaRPr lang="es-PE" sz="900" kern="1200" dirty="0">
              <a:solidFill>
                <a:schemeClr val="tx1"/>
              </a:solidFill>
              <a:latin typeface="Arial"/>
              <a:cs typeface="Arial"/>
            </a:endParaRPr>
          </a:p>
          <a:p>
            <a:pPr marL="610362" lvl="1" indent="-203454" defTabSz="813816">
              <a:spcBef>
                <a:spcPts val="445"/>
              </a:spcBef>
            </a:pPr>
            <a:r>
              <a:rPr lang="es-PE" sz="900" kern="1200" dirty="0">
                <a:solidFill>
                  <a:schemeClr val="tx1"/>
                </a:solidFill>
                <a:latin typeface="Arial"/>
                <a:ea typeface="+mn-ea"/>
                <a:cs typeface="Arial"/>
              </a:rPr>
              <a:t>Predicción de tasas de graduación</a:t>
            </a:r>
          </a:p>
          <a:p>
            <a:pPr marL="203454" indent="-203454" defTabSz="813816">
              <a:spcBef>
                <a:spcPts val="890"/>
              </a:spcBef>
            </a:pPr>
            <a:endParaRPr lang="es-PE" sz="900" kern="1200" dirty="0">
              <a:solidFill>
                <a:schemeClr val="tx1"/>
              </a:solidFill>
              <a:latin typeface="Arial"/>
              <a:ea typeface="+mn-ea"/>
              <a:cs typeface="Arial"/>
            </a:endParaRPr>
          </a:p>
          <a:p>
            <a:pPr marL="0" indent="0">
              <a:buFont typeface="Arial" panose="020B0604020202020204" pitchFamily="34" charset="0"/>
              <a:buNone/>
            </a:pPr>
            <a:endParaRPr lang="es-PE" sz="900" dirty="0">
              <a:latin typeface="Arial"/>
              <a:cs typeface="Arial"/>
            </a:endParaRPr>
          </a:p>
        </p:txBody>
      </p:sp>
    </p:spTree>
    <p:extLst>
      <p:ext uri="{BB962C8B-B14F-4D97-AF65-F5344CB8AC3E}">
        <p14:creationId xmlns:p14="http://schemas.microsoft.com/office/powerpoint/2010/main" val="112669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E5DC6-6649-D440-DBBA-73AD45CF4C25}"/>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0B4E1414-F0CB-15AB-E0CC-CA5E81E0BF4F}"/>
              </a:ext>
            </a:extLst>
          </p:cNvPr>
          <p:cNvSpPr>
            <a:spLocks noGrp="1"/>
          </p:cNvSpPr>
          <p:nvPr>
            <p:ph type="title"/>
          </p:nvPr>
        </p:nvSpPr>
        <p:spPr/>
        <p:txBody>
          <a:bodyPr/>
          <a:lstStyle/>
          <a:p>
            <a:r>
              <a:rPr lang="en-US" sz="3200" kern="1200" dirty="0" err="1">
                <a:solidFill>
                  <a:schemeClr val="tx2"/>
                </a:solidFill>
                <a:latin typeface="Century Gothic" panose="020B0502020202020204" pitchFamily="34" charset="0"/>
                <a:ea typeface="+mj-ea"/>
                <a:cs typeface="+mj-cs"/>
              </a:rPr>
              <a:t>Intervención</a:t>
            </a:r>
            <a:r>
              <a:rPr lang="en-US" sz="3200" kern="1200" dirty="0">
                <a:solidFill>
                  <a:schemeClr val="tx2"/>
                </a:solidFill>
                <a:latin typeface="Century Gothic" panose="020B0502020202020204" pitchFamily="34" charset="0"/>
                <a:ea typeface="+mj-ea"/>
                <a:cs typeface="+mj-cs"/>
              </a:rPr>
              <a:t> </a:t>
            </a:r>
            <a:r>
              <a:rPr lang="en-US" sz="3200" kern="1200" dirty="0" err="1">
                <a:solidFill>
                  <a:schemeClr val="tx2"/>
                </a:solidFill>
                <a:latin typeface="Century Gothic" panose="020B0502020202020204" pitchFamily="34" charset="0"/>
                <a:ea typeface="+mj-ea"/>
                <a:cs typeface="+mj-cs"/>
              </a:rPr>
              <a:t>humana</a:t>
            </a:r>
            <a:endParaRPr lang="es-PE" dirty="0">
              <a:solidFill>
                <a:schemeClr val="tx2"/>
              </a:solidFill>
              <a:latin typeface="Century Gothic" panose="020B0502020202020204" pitchFamily="34" charset="0"/>
            </a:endParaRPr>
          </a:p>
        </p:txBody>
      </p:sp>
      <p:sp>
        <p:nvSpPr>
          <p:cNvPr id="8" name="Marcador de texto 7">
            <a:extLst>
              <a:ext uri="{FF2B5EF4-FFF2-40B4-BE49-F238E27FC236}">
                <a16:creationId xmlns:a16="http://schemas.microsoft.com/office/drawing/2014/main" id="{6EC3E698-70BA-7A7A-B56C-9AC847A155AF}"/>
              </a:ext>
            </a:extLst>
          </p:cNvPr>
          <p:cNvSpPr>
            <a:spLocks noGrp="1"/>
          </p:cNvSpPr>
          <p:nvPr>
            <p:ph type="body" idx="4294967295"/>
          </p:nvPr>
        </p:nvSpPr>
        <p:spPr>
          <a:xfrm>
            <a:off x="5086349" y="1638303"/>
            <a:ext cx="6743700" cy="4552953"/>
          </a:xfrm>
          <a:prstGeom prst="rect">
            <a:avLst/>
          </a:prstGeom>
        </p:spPr>
        <p:txBody>
          <a:bodyPr/>
          <a:lstStyle/>
          <a:p>
            <a:pPr defTabSz="704088">
              <a:spcAft>
                <a:spcPts val="462"/>
              </a:spcAft>
            </a:pPr>
            <a:r>
              <a:rPr lang="es-PE" sz="2000" b="1" kern="1200">
                <a:solidFill>
                  <a:schemeClr val="tx1"/>
                </a:solidFill>
                <a:latin typeface="Segoe UI"/>
                <a:ea typeface="+mn-ea"/>
                <a:cs typeface="Segoe UI"/>
              </a:rPr>
              <a:t>Factores de riesgo</a:t>
            </a:r>
            <a:endParaRPr lang="es-PE" b="1" kern="1200">
              <a:solidFill>
                <a:schemeClr val="tx1"/>
              </a:solidFill>
              <a:latin typeface="+mn-lt"/>
              <a:ea typeface="+mn-ea"/>
              <a:cs typeface="+mn-cs"/>
            </a:endParaRPr>
          </a:p>
          <a:p>
            <a:pPr defTabSz="704088">
              <a:spcAft>
                <a:spcPts val="462"/>
              </a:spcAft>
            </a:pPr>
            <a:r>
              <a:rPr lang="es-PE" sz="2000" kern="1200" dirty="0">
                <a:solidFill>
                  <a:schemeClr val="tx1"/>
                </a:solidFill>
                <a:latin typeface="Segoe UI"/>
                <a:ea typeface="+mn-ea"/>
                <a:cs typeface="Segoe UI"/>
              </a:rPr>
              <a:t>Para uso cauteloso y cumplimiento con alto riesgo: Humano en el bucle </a:t>
            </a:r>
            <a:endParaRPr lang="es-PE" kern="1200" dirty="0">
              <a:solidFill>
                <a:schemeClr val="tx1"/>
              </a:solidFill>
              <a:latin typeface="+mn-lt"/>
              <a:ea typeface="+mn-ea"/>
              <a:cs typeface="+mn-cs"/>
            </a:endParaRPr>
          </a:p>
          <a:p>
            <a:pPr defTabSz="704088">
              <a:spcAft>
                <a:spcPts val="462"/>
              </a:spcAft>
            </a:pPr>
            <a:r>
              <a:rPr lang="es-PE" sz="2000" kern="1200" dirty="0">
                <a:solidFill>
                  <a:schemeClr val="tx1"/>
                </a:solidFill>
                <a:latin typeface="Segoe UI"/>
                <a:ea typeface="+mn-ea"/>
                <a:cs typeface="Segoe UI"/>
              </a:rPr>
              <a:t>Para uso con divulgación y riesgo moderado: Humano en el bucle o sobre el bucle </a:t>
            </a:r>
          </a:p>
          <a:p>
            <a:pPr defTabSz="704088">
              <a:spcAft>
                <a:spcPts val="462"/>
              </a:spcAft>
            </a:pPr>
            <a:r>
              <a:rPr lang="es-PE" sz="2000" kern="1200" dirty="0">
                <a:solidFill>
                  <a:schemeClr val="tx1"/>
                </a:solidFill>
                <a:latin typeface="Segoe UI"/>
                <a:ea typeface="+mn-ea"/>
                <a:cs typeface="Segoe UI"/>
              </a:rPr>
              <a:t>Para uso abierto con bajo riesgo: Humano sobre el bucle  o incluso fuera del bucle</a:t>
            </a:r>
          </a:p>
          <a:p>
            <a:pPr defTabSz="704088">
              <a:spcAft>
                <a:spcPts val="462"/>
              </a:spcAft>
            </a:pPr>
            <a:r>
              <a:rPr lang="es-PE" sz="2000" b="1" kern="1200" dirty="0">
                <a:solidFill>
                  <a:schemeClr val="tx1"/>
                </a:solidFill>
                <a:latin typeface="Segoe UI"/>
                <a:ea typeface="+mn-ea"/>
                <a:cs typeface="Segoe UI"/>
              </a:rPr>
              <a:t>Otros factores</a:t>
            </a:r>
          </a:p>
          <a:p>
            <a:pPr defTabSz="704088">
              <a:spcAft>
                <a:spcPts val="462"/>
              </a:spcAft>
            </a:pPr>
            <a:r>
              <a:rPr lang="es-PE" sz="2000" kern="1200" dirty="0">
                <a:solidFill>
                  <a:schemeClr val="tx1"/>
                </a:solidFill>
                <a:latin typeface="Segoe UI"/>
                <a:ea typeface="+mn-ea"/>
                <a:cs typeface="Segoe UI"/>
              </a:rPr>
              <a:t>Tolerancia al riesgo</a:t>
            </a:r>
          </a:p>
          <a:p>
            <a:pPr defTabSz="704088">
              <a:spcAft>
                <a:spcPts val="462"/>
              </a:spcAft>
            </a:pPr>
            <a:r>
              <a:rPr lang="es-PE" sz="2000" kern="1200" dirty="0">
                <a:solidFill>
                  <a:schemeClr val="tx1"/>
                </a:solidFill>
                <a:latin typeface="Segoe UI"/>
                <a:ea typeface="+mn-ea"/>
                <a:cs typeface="Segoe UI"/>
              </a:rPr>
              <a:t>Experiencia de aprendizaje del estudiante</a:t>
            </a:r>
          </a:p>
          <a:p>
            <a:pPr defTabSz="704088">
              <a:spcAft>
                <a:spcPts val="462"/>
              </a:spcAft>
            </a:pPr>
            <a:r>
              <a:rPr lang="es-PE" sz="2000" kern="1200" dirty="0">
                <a:solidFill>
                  <a:schemeClr val="tx1"/>
                </a:solidFill>
                <a:latin typeface="Segoe UI"/>
                <a:ea typeface="+mn-ea"/>
                <a:cs typeface="Segoe UI"/>
              </a:rPr>
              <a:t>Costo operativo</a:t>
            </a:r>
            <a:endParaRPr lang="es-PE" sz="2800" dirty="0">
              <a:latin typeface="Segoe UI"/>
              <a:cs typeface="Segoe UI"/>
            </a:endParaRPr>
          </a:p>
          <a:p>
            <a:endParaRPr lang="es-PE" dirty="0"/>
          </a:p>
        </p:txBody>
      </p:sp>
      <p:pic>
        <p:nvPicPr>
          <p:cNvPr id="3" name="Picture 6">
            <a:extLst>
              <a:ext uri="{FF2B5EF4-FFF2-40B4-BE49-F238E27FC236}">
                <a16:creationId xmlns:a16="http://schemas.microsoft.com/office/drawing/2014/main" id="{AFAE4743-AB96-469A-41C8-D215FB214197}"/>
              </a:ext>
            </a:extLst>
          </p:cNvPr>
          <p:cNvPicPr>
            <a:picLocks noChangeAspect="1"/>
          </p:cNvPicPr>
          <p:nvPr/>
        </p:nvPicPr>
        <p:blipFill>
          <a:blip r:embed="rId2"/>
          <a:stretch>
            <a:fillRect/>
          </a:stretch>
        </p:blipFill>
        <p:spPr>
          <a:xfrm>
            <a:off x="32607" y="1721223"/>
            <a:ext cx="4876399" cy="3767205"/>
          </a:xfrm>
          <a:prstGeom prst="rect">
            <a:avLst/>
          </a:prstGeom>
        </p:spPr>
      </p:pic>
    </p:spTree>
    <p:extLst>
      <p:ext uri="{BB962C8B-B14F-4D97-AF65-F5344CB8AC3E}">
        <p14:creationId xmlns:p14="http://schemas.microsoft.com/office/powerpoint/2010/main" val="250508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29547-2DB1-28F0-8898-F622092BC1CB}"/>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595048F3-BF68-AE43-0F43-556E0C0DC41F}"/>
              </a:ext>
            </a:extLst>
          </p:cNvPr>
          <p:cNvSpPr>
            <a:spLocks noGrp="1"/>
          </p:cNvSpPr>
          <p:nvPr>
            <p:ph type="title"/>
          </p:nvPr>
        </p:nvSpPr>
        <p:spPr/>
        <p:txBody>
          <a:bodyPr/>
          <a:lstStyle/>
          <a:p>
            <a:r>
              <a:rPr lang="es-PE" dirty="0"/>
              <a:t>Autoevaluación: Ética y transparencia de la IA</a:t>
            </a:r>
          </a:p>
        </p:txBody>
      </p:sp>
      <p:sp>
        <p:nvSpPr>
          <p:cNvPr id="8" name="Marcador de texto 7">
            <a:extLst>
              <a:ext uri="{FF2B5EF4-FFF2-40B4-BE49-F238E27FC236}">
                <a16:creationId xmlns:a16="http://schemas.microsoft.com/office/drawing/2014/main" id="{1801229E-CAC3-8ED2-ACAE-06EC4978D57C}"/>
              </a:ext>
            </a:extLst>
          </p:cNvPr>
          <p:cNvSpPr>
            <a:spLocks noGrp="1"/>
          </p:cNvSpPr>
          <p:nvPr>
            <p:ph type="body" idx="4294967295"/>
          </p:nvPr>
        </p:nvSpPr>
        <p:spPr>
          <a:xfrm>
            <a:off x="5086349" y="1638303"/>
            <a:ext cx="6743700" cy="4552953"/>
          </a:xfrm>
          <a:prstGeom prst="rect">
            <a:avLst/>
          </a:prstGeom>
        </p:spPr>
        <p:txBody>
          <a:bodyPr/>
          <a:lstStyle/>
          <a:p>
            <a:r>
              <a:rPr lang="es-PE" dirty="0"/>
              <a:t>Grupo de trabajo sobre IA en La Educación</a:t>
            </a:r>
          </a:p>
        </p:txBody>
      </p:sp>
      <p:pic>
        <p:nvPicPr>
          <p:cNvPr id="2" name="Marcador de posición de imagen 1">
            <a:extLst>
              <a:ext uri="{FF2B5EF4-FFF2-40B4-BE49-F238E27FC236}">
                <a16:creationId xmlns:a16="http://schemas.microsoft.com/office/drawing/2014/main" id="{C2F4BFC5-9550-D92E-A954-A04CD046FFB3}"/>
              </a:ext>
            </a:extLst>
          </p:cNvPr>
          <p:cNvPicPr>
            <a:picLocks noGrp="1" noChangeAspect="1"/>
          </p:cNvPicPr>
          <p:nvPr>
            <p:ph type="pic" idx="4294967295"/>
          </p:nvPr>
        </p:nvPicPr>
        <p:blipFill>
          <a:blip r:embed="rId2"/>
          <a:srcRect l="14572" r="14572"/>
          <a:stretch/>
        </p:blipFill>
        <p:spPr>
          <a:xfrm>
            <a:off x="114300" y="0"/>
            <a:ext cx="4800600" cy="6858000"/>
          </a:xfrm>
          <a:prstGeom prst="rect">
            <a:avLst/>
          </a:prstGeom>
        </p:spPr>
      </p:pic>
    </p:spTree>
    <p:extLst>
      <p:ext uri="{BB962C8B-B14F-4D97-AF65-F5344CB8AC3E}">
        <p14:creationId xmlns:p14="http://schemas.microsoft.com/office/powerpoint/2010/main" val="2712155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945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B1B9BB-D20D-41AF-87C8-A34088ABF55B}"/>
              </a:ext>
            </a:extLst>
          </p:cNvPr>
          <p:cNvSpPr>
            <a:spLocks noGrp="1"/>
          </p:cNvSpPr>
          <p:nvPr>
            <p:ph type="title"/>
          </p:nvPr>
        </p:nvSpPr>
        <p:spPr>
          <a:xfrm>
            <a:off x="419096" y="299136"/>
            <a:ext cx="11315700" cy="1130848"/>
          </a:xfrm>
        </p:spPr>
        <p:txBody>
          <a:bodyPr/>
          <a:lstStyle/>
          <a:p>
            <a:r>
              <a:rPr lang="en-US" dirty="0" err="1"/>
              <a:t>Gobernanza</a:t>
            </a:r>
            <a:r>
              <a:rPr lang="en-US" dirty="0"/>
              <a:t> de la IA en las </a:t>
            </a:r>
            <a:r>
              <a:rPr lang="en-US" dirty="0" err="1"/>
              <a:t>Universidades</a:t>
            </a:r>
            <a:endParaRPr lang="es-PE" dirty="0"/>
          </a:p>
        </p:txBody>
      </p:sp>
      <p:sp>
        <p:nvSpPr>
          <p:cNvPr id="3" name="Marcador de texto 2">
            <a:extLst>
              <a:ext uri="{FF2B5EF4-FFF2-40B4-BE49-F238E27FC236}">
                <a16:creationId xmlns:a16="http://schemas.microsoft.com/office/drawing/2014/main" id="{09B4B4DD-12E9-4689-9C50-20B22124618B}"/>
              </a:ext>
            </a:extLst>
          </p:cNvPr>
          <p:cNvSpPr>
            <a:spLocks noGrp="1"/>
          </p:cNvSpPr>
          <p:nvPr>
            <p:ph type="body" idx="4294967295"/>
          </p:nvPr>
        </p:nvSpPr>
        <p:spPr>
          <a:xfrm>
            <a:off x="438150" y="1430338"/>
            <a:ext cx="11315700" cy="4655794"/>
          </a:xfrm>
        </p:spPr>
        <p:txBody>
          <a:bodyPr/>
          <a:lstStyle/>
          <a:p>
            <a:r>
              <a:rPr lang="es-PE"/>
              <a:t>Marcos de referencia y estructuras institucionales que regulan el uso de la inteligencia artificial (IA) para asegurar su implementación ética y responsable. </a:t>
            </a:r>
          </a:p>
          <a:p>
            <a:r>
              <a:rPr lang="es-PE" dirty="0"/>
              <a:t>La gobernanza de la IA abarca la creación de políticas, la definición de roles y responsabilidades, la evaluación de riesgos y la implementación de principios éticos como la justicia, la transparencia y la rendición de cuentas. </a:t>
            </a:r>
          </a:p>
          <a:p>
            <a:endParaRPr lang="es-PE" dirty="0"/>
          </a:p>
          <a:p>
            <a:endParaRPr lang="es-PE" dirty="0"/>
          </a:p>
          <a:p>
            <a:r>
              <a:rPr lang="es-PE" b="1" dirty="0"/>
              <a:t>Objetivo</a:t>
            </a:r>
            <a:r>
              <a:rPr lang="es-PE" dirty="0"/>
              <a:t>:</a:t>
            </a:r>
          </a:p>
          <a:p>
            <a:endParaRPr lang="es-PE" dirty="0">
              <a:ea typeface="+mn-lt"/>
              <a:cs typeface="+mn-lt"/>
            </a:endParaRPr>
          </a:p>
          <a:p>
            <a:r>
              <a:rPr lang="es-PE" dirty="0">
                <a:ea typeface="+mn-lt"/>
                <a:cs typeface="+mn-lt"/>
              </a:rPr>
              <a:t>Maximizar los beneficios de la IA mientras se minimizan los riesgos asociados, garantizando la seguridad y el respeto por los derechos de todas las partes involucradas .</a:t>
            </a:r>
            <a:endParaRPr lang="es-PE" dirty="0"/>
          </a:p>
          <a:p>
            <a:endParaRPr lang="es-PE" dirty="0"/>
          </a:p>
          <a:p>
            <a:endParaRPr lang="es-PE" dirty="0"/>
          </a:p>
        </p:txBody>
      </p:sp>
    </p:spTree>
    <p:extLst>
      <p:ext uri="{BB962C8B-B14F-4D97-AF65-F5344CB8AC3E}">
        <p14:creationId xmlns:p14="http://schemas.microsoft.com/office/powerpoint/2010/main" val="779737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4038D-C00C-08A5-0188-C8D288C392C6}"/>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65FF96A3-8CA9-61CB-7777-361BFAB6DF89}"/>
              </a:ext>
            </a:extLst>
          </p:cNvPr>
          <p:cNvSpPr>
            <a:spLocks noGrp="1"/>
          </p:cNvSpPr>
          <p:nvPr>
            <p:ph type="title"/>
          </p:nvPr>
        </p:nvSpPr>
        <p:spPr/>
        <p:txBody>
          <a:bodyPr/>
          <a:lstStyle/>
          <a:p>
            <a:r>
              <a:rPr lang="en-US" sz="3200" dirty="0" err="1">
                <a:ea typeface="+mj-lt"/>
                <a:cs typeface="+mj-lt"/>
              </a:rPr>
              <a:t>Riesgos</a:t>
            </a:r>
            <a:r>
              <a:rPr lang="en-US" sz="3200" dirty="0">
                <a:ea typeface="+mj-lt"/>
                <a:cs typeface="+mj-lt"/>
              </a:rPr>
              <a:t> de NO </a:t>
            </a:r>
            <a:r>
              <a:rPr lang="en-US" sz="3200" dirty="0" err="1">
                <a:ea typeface="+mj-lt"/>
                <a:cs typeface="+mj-lt"/>
              </a:rPr>
              <a:t>hacerlo</a:t>
            </a:r>
            <a:endParaRPr lang="es-PE" dirty="0"/>
          </a:p>
        </p:txBody>
      </p:sp>
      <p:pic>
        <p:nvPicPr>
          <p:cNvPr id="3" name="Marcador de posición de imagen 2">
            <a:extLst>
              <a:ext uri="{FF2B5EF4-FFF2-40B4-BE49-F238E27FC236}">
                <a16:creationId xmlns:a16="http://schemas.microsoft.com/office/drawing/2014/main" id="{965AB740-3012-8996-53F2-5F87415C80D2}"/>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l="28504" r="28504"/>
          <a:stretch>
            <a:fillRect/>
          </a:stretch>
        </p:blipFill>
        <p:spPr>
          <a:xfrm>
            <a:off x="114300" y="0"/>
            <a:ext cx="4800600" cy="6858000"/>
          </a:xfrm>
          <a:prstGeom prst="rect">
            <a:avLst/>
          </a:prstGeom>
        </p:spPr>
      </p:pic>
      <p:sp>
        <p:nvSpPr>
          <p:cNvPr id="8" name="Marcador de texto 7">
            <a:extLst>
              <a:ext uri="{FF2B5EF4-FFF2-40B4-BE49-F238E27FC236}">
                <a16:creationId xmlns:a16="http://schemas.microsoft.com/office/drawing/2014/main" id="{0FF5E413-CD24-4E87-0CDC-65EF87588A01}"/>
              </a:ext>
            </a:extLst>
          </p:cNvPr>
          <p:cNvSpPr>
            <a:spLocks noGrp="1"/>
          </p:cNvSpPr>
          <p:nvPr>
            <p:ph type="body" idx="4294967295"/>
          </p:nvPr>
        </p:nvSpPr>
        <p:spPr>
          <a:xfrm>
            <a:off x="5086349" y="1638303"/>
            <a:ext cx="6743700" cy="4552953"/>
          </a:xfrm>
          <a:prstGeom prst="rect">
            <a:avLst/>
          </a:prstGeom>
        </p:spPr>
        <p:txBody>
          <a:bodyPr/>
          <a:lstStyle/>
          <a:p>
            <a:r>
              <a:rPr lang="es-PE" sz="2000" b="1">
                <a:ea typeface="+mn-lt"/>
                <a:cs typeface="+mn-lt"/>
              </a:rPr>
              <a:t>Falta de responsabilidad y transparencia</a:t>
            </a:r>
            <a:endParaRPr lang="es-PE" sz="2000"/>
          </a:p>
          <a:p>
            <a:r>
              <a:rPr lang="es-PE" sz="2000" b="1" dirty="0">
                <a:ea typeface="+mn-lt"/>
                <a:cs typeface="+mn-lt"/>
              </a:rPr>
              <a:t>Sesgos y discriminación</a:t>
            </a:r>
            <a:endParaRPr lang="es-PE" sz="2000" dirty="0"/>
          </a:p>
          <a:p>
            <a:r>
              <a:rPr lang="es-PE" sz="2000" b="1" dirty="0">
                <a:ea typeface="+mn-lt"/>
                <a:cs typeface="+mn-lt"/>
              </a:rPr>
              <a:t>Riesgos para la privacidad y seguridad de los datos</a:t>
            </a:r>
            <a:endParaRPr lang="es-PE" sz="2000" dirty="0"/>
          </a:p>
          <a:p>
            <a:r>
              <a:rPr lang="es-PE" sz="2000" b="1" dirty="0">
                <a:ea typeface="+mn-lt"/>
                <a:cs typeface="+mn-lt"/>
              </a:rPr>
              <a:t>Falta de dirección ética</a:t>
            </a:r>
            <a:endParaRPr lang="es-PE" sz="2000" dirty="0"/>
          </a:p>
          <a:p>
            <a:r>
              <a:rPr lang="es-PE" sz="2000" b="1" dirty="0">
                <a:ea typeface="+mn-lt"/>
                <a:cs typeface="+mn-lt"/>
              </a:rPr>
              <a:t>Consecuencias legales y regulatorias</a:t>
            </a:r>
            <a:endParaRPr lang="es-PE" sz="2000" dirty="0"/>
          </a:p>
          <a:p>
            <a:pPr marL="0" indent="0">
              <a:buNone/>
            </a:pPr>
            <a:endParaRPr lang="es-PE" dirty="0"/>
          </a:p>
        </p:txBody>
      </p:sp>
    </p:spTree>
    <p:extLst>
      <p:ext uri="{BB962C8B-B14F-4D97-AF65-F5344CB8AC3E}">
        <p14:creationId xmlns:p14="http://schemas.microsoft.com/office/powerpoint/2010/main" val="3632259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140D5-F8BE-FB4D-70C8-5F9F92BAD0DA}"/>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EC45C782-6AD5-3621-252D-9A2C7E05833A}"/>
              </a:ext>
            </a:extLst>
          </p:cNvPr>
          <p:cNvSpPr>
            <a:spLocks noGrp="1"/>
          </p:cNvSpPr>
          <p:nvPr>
            <p:ph type="title"/>
          </p:nvPr>
        </p:nvSpPr>
        <p:spPr/>
        <p:txBody>
          <a:bodyPr/>
          <a:lstStyle/>
          <a:p>
            <a:r>
              <a:rPr lang="en-US" sz="3200" b="1" dirty="0">
                <a:ea typeface="+mj-lt"/>
                <a:cs typeface="+mj-lt"/>
              </a:rPr>
              <a:t>Falta de </a:t>
            </a:r>
            <a:r>
              <a:rPr lang="en-US" sz="3200" b="1" dirty="0" err="1">
                <a:ea typeface="+mj-lt"/>
                <a:cs typeface="+mj-lt"/>
              </a:rPr>
              <a:t>responsabilidad</a:t>
            </a:r>
            <a:r>
              <a:rPr lang="en-US" sz="3200" b="1" dirty="0">
                <a:ea typeface="+mj-lt"/>
                <a:cs typeface="+mj-lt"/>
              </a:rPr>
              <a:t> y </a:t>
            </a:r>
            <a:r>
              <a:rPr lang="en-US" sz="3200" b="1" dirty="0" err="1">
                <a:ea typeface="+mj-lt"/>
                <a:cs typeface="+mj-lt"/>
              </a:rPr>
              <a:t>transparencia</a:t>
            </a:r>
            <a:endParaRPr lang="es-PE" dirty="0"/>
          </a:p>
        </p:txBody>
      </p:sp>
      <p:sp>
        <p:nvSpPr>
          <p:cNvPr id="8" name="Marcador de texto 7">
            <a:extLst>
              <a:ext uri="{FF2B5EF4-FFF2-40B4-BE49-F238E27FC236}">
                <a16:creationId xmlns:a16="http://schemas.microsoft.com/office/drawing/2014/main" id="{0A8138D9-9391-AD27-D19A-1EAFB82970B0}"/>
              </a:ext>
            </a:extLst>
          </p:cNvPr>
          <p:cNvSpPr>
            <a:spLocks noGrp="1"/>
          </p:cNvSpPr>
          <p:nvPr>
            <p:ph type="body" idx="4294967295"/>
          </p:nvPr>
        </p:nvSpPr>
        <p:spPr>
          <a:xfrm>
            <a:off x="5086349" y="1638303"/>
            <a:ext cx="6743700" cy="4552953"/>
          </a:xfrm>
          <a:prstGeom prst="rect">
            <a:avLst/>
          </a:prstGeom>
        </p:spPr>
        <p:txBody>
          <a:bodyPr/>
          <a:lstStyle/>
          <a:p>
            <a:r>
              <a:rPr lang="es-PE" sz="2000">
                <a:ea typeface="+mn-lt"/>
                <a:cs typeface="+mn-lt"/>
              </a:rPr>
              <a:t>Una universidad utiliza un sistema de IA para evaluar las solicitudes de becas y descuentos de estudiantes. </a:t>
            </a:r>
            <a:r>
              <a:rPr lang="es-PE" sz="2000" dirty="0">
                <a:ea typeface="+mn-lt"/>
                <a:cs typeface="+mn-lt"/>
              </a:rPr>
              <a:t>Sin un marco de gobernanza claro, los solicitantes no pueden obtener información sobre cómo se toman las decisiones ni quién es responsable de revisar los criterios y algoritmos utilizados en el proceso de admisión.</a:t>
            </a:r>
            <a:endParaRPr lang="es-PE" sz="2000" dirty="0"/>
          </a:p>
          <a:p>
            <a:endParaRPr lang="es-PE" dirty="0"/>
          </a:p>
        </p:txBody>
      </p:sp>
      <p:pic>
        <p:nvPicPr>
          <p:cNvPr id="3" name="Marcador de posición de imagen 2">
            <a:extLst>
              <a:ext uri="{FF2B5EF4-FFF2-40B4-BE49-F238E27FC236}">
                <a16:creationId xmlns:a16="http://schemas.microsoft.com/office/drawing/2014/main" id="{5E342B3E-2233-CB99-188E-DD8EF773DA56}"/>
              </a:ext>
            </a:extLst>
          </p:cNvPr>
          <p:cNvPicPr>
            <a:picLocks noGrp="1" noChangeAspect="1"/>
          </p:cNvPicPr>
          <p:nvPr>
            <p:ph type="pic" idx="4294967295"/>
          </p:nvPr>
        </p:nvPicPr>
        <p:blipFill>
          <a:blip r:embed="rId2"/>
          <a:srcRect l="30000" r="30000"/>
          <a:stretch>
            <a:fillRect/>
          </a:stretch>
        </p:blipFill>
        <p:spPr>
          <a:xfrm>
            <a:off x="114300" y="0"/>
            <a:ext cx="4800600" cy="6858000"/>
          </a:xfrm>
          <a:prstGeom prst="rect">
            <a:avLst/>
          </a:prstGeom>
        </p:spPr>
      </p:pic>
    </p:spTree>
    <p:extLst>
      <p:ext uri="{BB962C8B-B14F-4D97-AF65-F5344CB8AC3E}">
        <p14:creationId xmlns:p14="http://schemas.microsoft.com/office/powerpoint/2010/main" val="272344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99C2-EABE-CC59-281B-5C1A2D263B04}"/>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91AA13B2-8B36-5885-4305-E301A75692F7}"/>
              </a:ext>
            </a:extLst>
          </p:cNvPr>
          <p:cNvSpPr>
            <a:spLocks noGrp="1"/>
          </p:cNvSpPr>
          <p:nvPr>
            <p:ph type="title"/>
          </p:nvPr>
        </p:nvSpPr>
        <p:spPr/>
        <p:txBody>
          <a:bodyPr/>
          <a:lstStyle/>
          <a:p>
            <a:r>
              <a:rPr lang="en-US" sz="3200" b="1" dirty="0" err="1">
                <a:ea typeface="+mj-lt"/>
                <a:cs typeface="+mj-lt"/>
              </a:rPr>
              <a:t>Sesgos</a:t>
            </a:r>
            <a:r>
              <a:rPr lang="en-US" sz="3200" b="1" dirty="0">
                <a:ea typeface="+mj-lt"/>
                <a:cs typeface="+mj-lt"/>
              </a:rPr>
              <a:t> y </a:t>
            </a:r>
            <a:r>
              <a:rPr lang="en-US" sz="3200" b="1" dirty="0" err="1">
                <a:ea typeface="+mj-lt"/>
                <a:cs typeface="+mj-lt"/>
              </a:rPr>
              <a:t>discriminación</a:t>
            </a:r>
            <a:endParaRPr lang="es-PE" dirty="0"/>
          </a:p>
        </p:txBody>
      </p:sp>
      <p:pic>
        <p:nvPicPr>
          <p:cNvPr id="2" name="Marcador de posición de imagen 1">
            <a:extLst>
              <a:ext uri="{FF2B5EF4-FFF2-40B4-BE49-F238E27FC236}">
                <a16:creationId xmlns:a16="http://schemas.microsoft.com/office/drawing/2014/main" id="{67B639D4-D3B0-C079-B972-4738AC54A6F3}"/>
              </a:ext>
            </a:extLst>
          </p:cNvPr>
          <p:cNvPicPr>
            <a:picLocks noGrp="1" noChangeAspect="1"/>
          </p:cNvPicPr>
          <p:nvPr>
            <p:ph type="pic" idx="4294967295"/>
          </p:nvPr>
        </p:nvPicPr>
        <p:blipFill>
          <a:blip r:embed="rId2"/>
          <a:srcRect l="30000" r="30000"/>
          <a:stretch>
            <a:fillRect/>
          </a:stretch>
        </p:blipFill>
        <p:spPr>
          <a:xfrm>
            <a:off x="114300" y="0"/>
            <a:ext cx="4800600" cy="6858000"/>
          </a:xfrm>
          <a:prstGeom prst="rect">
            <a:avLst/>
          </a:prstGeom>
        </p:spPr>
      </p:pic>
      <p:sp>
        <p:nvSpPr>
          <p:cNvPr id="8" name="Marcador de texto 7">
            <a:extLst>
              <a:ext uri="{FF2B5EF4-FFF2-40B4-BE49-F238E27FC236}">
                <a16:creationId xmlns:a16="http://schemas.microsoft.com/office/drawing/2014/main" id="{9F7FB6A2-3BE8-D283-0CFB-E58879DE5EF7}"/>
              </a:ext>
            </a:extLst>
          </p:cNvPr>
          <p:cNvSpPr>
            <a:spLocks noGrp="1"/>
          </p:cNvSpPr>
          <p:nvPr>
            <p:ph type="body" idx="4294967295"/>
          </p:nvPr>
        </p:nvSpPr>
        <p:spPr>
          <a:xfrm>
            <a:off x="5086349" y="1638303"/>
            <a:ext cx="6743700" cy="4552953"/>
          </a:xfrm>
          <a:prstGeom prst="rect">
            <a:avLst/>
          </a:prstGeom>
        </p:spPr>
        <p:txBody>
          <a:bodyPr/>
          <a:lstStyle/>
          <a:p>
            <a:r>
              <a:rPr lang="es-PE" sz="2000" dirty="0">
                <a:ea typeface="+mn-lt"/>
                <a:cs typeface="+mn-lt"/>
              </a:rPr>
              <a:t>Un algoritmo de IA implementado para identificar estados de ánimo de los estudiantes a partir de gestos privilegia inconscientemente a ciertos grupos demográficos debido a sesgos en los datos históricos utilizados para entrenar el modelo, lo que resulta en la exclusión sistemática de estudiantes de comunidades subrepresentadas.</a:t>
            </a:r>
            <a:endParaRPr lang="es-PE" sz="2000" dirty="0"/>
          </a:p>
          <a:p>
            <a:endParaRPr lang="es-PE" dirty="0"/>
          </a:p>
        </p:txBody>
      </p:sp>
    </p:spTree>
    <p:extLst>
      <p:ext uri="{BB962C8B-B14F-4D97-AF65-F5344CB8AC3E}">
        <p14:creationId xmlns:p14="http://schemas.microsoft.com/office/powerpoint/2010/main" val="4191728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3D97C-871B-8149-55B2-98FA048FA4DB}"/>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57F6CCED-5F60-C2BD-E55C-2216BE7827F0}"/>
              </a:ext>
            </a:extLst>
          </p:cNvPr>
          <p:cNvSpPr>
            <a:spLocks noGrp="1"/>
          </p:cNvSpPr>
          <p:nvPr>
            <p:ph type="title"/>
          </p:nvPr>
        </p:nvSpPr>
        <p:spPr/>
        <p:txBody>
          <a:bodyPr/>
          <a:lstStyle/>
          <a:p>
            <a:r>
              <a:rPr lang="en-US" sz="3200" b="1" dirty="0" err="1">
                <a:ea typeface="+mj-lt"/>
                <a:cs typeface="+mj-lt"/>
              </a:rPr>
              <a:t>Riesgos</a:t>
            </a:r>
            <a:r>
              <a:rPr lang="en-US" sz="3200" b="1" dirty="0">
                <a:ea typeface="+mj-lt"/>
                <a:cs typeface="+mj-lt"/>
              </a:rPr>
              <a:t> para la </a:t>
            </a:r>
            <a:r>
              <a:rPr lang="en-US" sz="3200" b="1" dirty="0" err="1">
                <a:ea typeface="+mj-lt"/>
                <a:cs typeface="+mj-lt"/>
              </a:rPr>
              <a:t>privacidad</a:t>
            </a:r>
            <a:r>
              <a:rPr lang="en-US" sz="3200" b="1" dirty="0">
                <a:ea typeface="+mj-lt"/>
                <a:cs typeface="+mj-lt"/>
              </a:rPr>
              <a:t> y </a:t>
            </a:r>
            <a:r>
              <a:rPr lang="en-US" sz="3200" b="1" dirty="0" err="1">
                <a:ea typeface="+mj-lt"/>
                <a:cs typeface="+mj-lt"/>
              </a:rPr>
              <a:t>seguridad</a:t>
            </a:r>
            <a:r>
              <a:rPr lang="en-US" sz="3200" b="1" dirty="0">
                <a:ea typeface="+mj-lt"/>
                <a:cs typeface="+mj-lt"/>
              </a:rPr>
              <a:t> de </a:t>
            </a:r>
            <a:r>
              <a:rPr lang="en-US" sz="3200" b="1" dirty="0" err="1">
                <a:ea typeface="+mj-lt"/>
                <a:cs typeface="+mj-lt"/>
              </a:rPr>
              <a:t>los</a:t>
            </a:r>
            <a:r>
              <a:rPr lang="en-US" sz="3200" b="1" dirty="0">
                <a:ea typeface="+mj-lt"/>
                <a:cs typeface="+mj-lt"/>
              </a:rPr>
              <a:t> </a:t>
            </a:r>
            <a:r>
              <a:rPr lang="en-US" sz="3200" b="1" dirty="0" err="1">
                <a:ea typeface="+mj-lt"/>
                <a:cs typeface="+mj-lt"/>
              </a:rPr>
              <a:t>datos</a:t>
            </a:r>
            <a:endParaRPr lang="es-PE" dirty="0"/>
          </a:p>
        </p:txBody>
      </p:sp>
      <p:pic>
        <p:nvPicPr>
          <p:cNvPr id="2" name="Marcador de posición de imagen 1">
            <a:extLst>
              <a:ext uri="{FF2B5EF4-FFF2-40B4-BE49-F238E27FC236}">
                <a16:creationId xmlns:a16="http://schemas.microsoft.com/office/drawing/2014/main" id="{59537D23-E47A-0B0E-5EE5-DC228DD249D8}"/>
              </a:ext>
            </a:extLst>
          </p:cNvPr>
          <p:cNvPicPr>
            <a:picLocks noGrp="1" noChangeAspect="1"/>
          </p:cNvPicPr>
          <p:nvPr>
            <p:ph type="pic" idx="4294967295"/>
          </p:nvPr>
        </p:nvPicPr>
        <p:blipFill>
          <a:blip r:embed="rId2"/>
          <a:srcRect l="30000" r="30000"/>
          <a:stretch>
            <a:fillRect/>
          </a:stretch>
        </p:blipFill>
        <p:spPr>
          <a:xfrm>
            <a:off x="114300" y="0"/>
            <a:ext cx="4800600" cy="6858000"/>
          </a:xfrm>
          <a:prstGeom prst="rect">
            <a:avLst/>
          </a:prstGeom>
        </p:spPr>
      </p:pic>
      <p:sp>
        <p:nvSpPr>
          <p:cNvPr id="8" name="Marcador de texto 7">
            <a:extLst>
              <a:ext uri="{FF2B5EF4-FFF2-40B4-BE49-F238E27FC236}">
                <a16:creationId xmlns:a16="http://schemas.microsoft.com/office/drawing/2014/main" id="{F990DD2B-66DC-97B0-31BD-C6EA93EF9BD4}"/>
              </a:ext>
            </a:extLst>
          </p:cNvPr>
          <p:cNvSpPr>
            <a:spLocks noGrp="1"/>
          </p:cNvSpPr>
          <p:nvPr>
            <p:ph type="body" idx="4294967295"/>
          </p:nvPr>
        </p:nvSpPr>
        <p:spPr>
          <a:xfrm>
            <a:off x="5086349" y="1638303"/>
            <a:ext cx="6743700" cy="4552953"/>
          </a:xfrm>
          <a:prstGeom prst="rect">
            <a:avLst/>
          </a:prstGeom>
        </p:spPr>
        <p:txBody>
          <a:bodyPr/>
          <a:lstStyle/>
          <a:p>
            <a:r>
              <a:rPr lang="es-PE" sz="2000">
                <a:ea typeface="+mn-lt"/>
                <a:cs typeface="+mn-lt"/>
              </a:rPr>
              <a:t>Una plataforma de aprendizaje en línea utilizada por la universidad recopila y almacena datos personales de los estudiantes, como direcciones de correo electrónico y registros de actividad en el curso, e incluso datos biométricos sin implementar medidas de seguridad adecuadas, lo que podría dar lugar a filtraciones de datos y comprometer la privacidad de los estudiantes</a:t>
            </a:r>
            <a:endParaRPr lang="es-PE" sz="2000"/>
          </a:p>
          <a:p>
            <a:endParaRPr lang="es-PE" dirty="0"/>
          </a:p>
        </p:txBody>
      </p:sp>
    </p:spTree>
    <p:extLst>
      <p:ext uri="{BB962C8B-B14F-4D97-AF65-F5344CB8AC3E}">
        <p14:creationId xmlns:p14="http://schemas.microsoft.com/office/powerpoint/2010/main" val="3675515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34E90-7668-7F99-6117-E8C42E60CB01}"/>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708F1721-DBFF-335C-6CE1-7F6AFCBB7060}"/>
              </a:ext>
            </a:extLst>
          </p:cNvPr>
          <p:cNvSpPr>
            <a:spLocks noGrp="1"/>
          </p:cNvSpPr>
          <p:nvPr>
            <p:ph type="title"/>
          </p:nvPr>
        </p:nvSpPr>
        <p:spPr/>
        <p:txBody>
          <a:bodyPr/>
          <a:lstStyle/>
          <a:p>
            <a:r>
              <a:rPr lang="en-US" sz="3200" b="1" dirty="0">
                <a:ea typeface="+mj-lt"/>
                <a:cs typeface="+mj-lt"/>
              </a:rPr>
              <a:t>Falta de </a:t>
            </a:r>
            <a:r>
              <a:rPr lang="en-US" sz="3200" b="1" dirty="0" err="1">
                <a:ea typeface="+mj-lt"/>
                <a:cs typeface="+mj-lt"/>
              </a:rPr>
              <a:t>dirección</a:t>
            </a:r>
            <a:r>
              <a:rPr lang="en-US" sz="3200" b="1" dirty="0">
                <a:ea typeface="+mj-lt"/>
                <a:cs typeface="+mj-lt"/>
              </a:rPr>
              <a:t> </a:t>
            </a:r>
            <a:r>
              <a:rPr lang="en-US" sz="3200" b="1" dirty="0" err="1">
                <a:ea typeface="+mj-lt"/>
                <a:cs typeface="+mj-lt"/>
              </a:rPr>
              <a:t>ética</a:t>
            </a:r>
            <a:endParaRPr lang="es-PE" dirty="0"/>
          </a:p>
        </p:txBody>
      </p:sp>
      <p:pic>
        <p:nvPicPr>
          <p:cNvPr id="2" name="Marcador de posición de imagen 1">
            <a:extLst>
              <a:ext uri="{FF2B5EF4-FFF2-40B4-BE49-F238E27FC236}">
                <a16:creationId xmlns:a16="http://schemas.microsoft.com/office/drawing/2014/main" id="{DBA70FEE-176E-0269-D06F-D0C706D74F0B}"/>
              </a:ext>
            </a:extLst>
          </p:cNvPr>
          <p:cNvPicPr>
            <a:picLocks noGrp="1" noChangeAspect="1"/>
          </p:cNvPicPr>
          <p:nvPr>
            <p:ph type="pic" idx="4294967295"/>
          </p:nvPr>
        </p:nvPicPr>
        <p:blipFill>
          <a:blip r:embed="rId2"/>
          <a:srcRect l="30000" r="30000"/>
          <a:stretch>
            <a:fillRect/>
          </a:stretch>
        </p:blipFill>
        <p:spPr>
          <a:xfrm>
            <a:off x="114300" y="0"/>
            <a:ext cx="4800600" cy="6858000"/>
          </a:xfrm>
          <a:prstGeom prst="rect">
            <a:avLst/>
          </a:prstGeom>
        </p:spPr>
      </p:pic>
      <p:sp>
        <p:nvSpPr>
          <p:cNvPr id="8" name="Marcador de texto 7">
            <a:extLst>
              <a:ext uri="{FF2B5EF4-FFF2-40B4-BE49-F238E27FC236}">
                <a16:creationId xmlns:a16="http://schemas.microsoft.com/office/drawing/2014/main" id="{88ACFA2B-ED18-F7B3-F7BE-172416759A87}"/>
              </a:ext>
            </a:extLst>
          </p:cNvPr>
          <p:cNvSpPr>
            <a:spLocks noGrp="1"/>
          </p:cNvSpPr>
          <p:nvPr>
            <p:ph type="body" idx="4294967295"/>
          </p:nvPr>
        </p:nvSpPr>
        <p:spPr>
          <a:xfrm>
            <a:off x="5086349" y="1638303"/>
            <a:ext cx="6743700" cy="4552953"/>
          </a:xfrm>
          <a:prstGeom prst="rect">
            <a:avLst/>
          </a:prstGeom>
        </p:spPr>
        <p:txBody>
          <a:bodyPr/>
          <a:lstStyle/>
          <a:p>
            <a:r>
              <a:rPr lang="es-PE" sz="2000" dirty="0">
                <a:ea typeface="+mn-lt"/>
                <a:cs typeface="+mn-lt"/>
              </a:rPr>
              <a:t>La universidad utiliza un asistente virtual basado en IA para ofrecer asesoría psicológica a estudiantes. Sin una guía ética clara, el asistente podría proporcionar consejos inapropiados o engañosos, afectando negativamente a los  estudiantes.</a:t>
            </a:r>
            <a:endParaRPr lang="es-PE" sz="2000" dirty="0"/>
          </a:p>
          <a:p>
            <a:endParaRPr lang="es-PE" dirty="0"/>
          </a:p>
        </p:txBody>
      </p:sp>
    </p:spTree>
    <p:extLst>
      <p:ext uri="{BB962C8B-B14F-4D97-AF65-F5344CB8AC3E}">
        <p14:creationId xmlns:p14="http://schemas.microsoft.com/office/powerpoint/2010/main" val="331996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B42DA-9495-5AD0-FEF9-6B106FBF35AC}"/>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20DD78CA-AFA8-D5F2-14F5-321888EF4E39}"/>
              </a:ext>
            </a:extLst>
          </p:cNvPr>
          <p:cNvSpPr>
            <a:spLocks noGrp="1"/>
          </p:cNvSpPr>
          <p:nvPr>
            <p:ph type="title"/>
          </p:nvPr>
        </p:nvSpPr>
        <p:spPr/>
        <p:txBody>
          <a:bodyPr/>
          <a:lstStyle/>
          <a:p>
            <a:r>
              <a:rPr lang="en-US" sz="3200" b="1" dirty="0" err="1">
                <a:ea typeface="+mj-lt"/>
                <a:cs typeface="+mj-lt"/>
              </a:rPr>
              <a:t>Consecuencias</a:t>
            </a:r>
            <a:r>
              <a:rPr lang="en-US" sz="3200" b="1" dirty="0">
                <a:ea typeface="+mj-lt"/>
                <a:cs typeface="+mj-lt"/>
              </a:rPr>
              <a:t> </a:t>
            </a:r>
            <a:r>
              <a:rPr lang="en-US" sz="3200" b="1" dirty="0" err="1">
                <a:ea typeface="+mj-lt"/>
                <a:cs typeface="+mj-lt"/>
              </a:rPr>
              <a:t>legales</a:t>
            </a:r>
            <a:r>
              <a:rPr lang="en-US" sz="3200" b="1" dirty="0">
                <a:ea typeface="+mj-lt"/>
                <a:cs typeface="+mj-lt"/>
              </a:rPr>
              <a:t> y </a:t>
            </a:r>
            <a:r>
              <a:rPr lang="en-US" sz="3200" b="1" dirty="0" err="1">
                <a:ea typeface="+mj-lt"/>
                <a:cs typeface="+mj-lt"/>
              </a:rPr>
              <a:t>regulatorias</a:t>
            </a:r>
            <a:endParaRPr lang="es-PE" dirty="0"/>
          </a:p>
        </p:txBody>
      </p:sp>
      <p:sp>
        <p:nvSpPr>
          <p:cNvPr id="8" name="Marcador de texto 7">
            <a:extLst>
              <a:ext uri="{FF2B5EF4-FFF2-40B4-BE49-F238E27FC236}">
                <a16:creationId xmlns:a16="http://schemas.microsoft.com/office/drawing/2014/main" id="{2BB3833C-68E1-1920-087D-3DC31463B1F2}"/>
              </a:ext>
            </a:extLst>
          </p:cNvPr>
          <p:cNvSpPr>
            <a:spLocks noGrp="1"/>
          </p:cNvSpPr>
          <p:nvPr>
            <p:ph type="body" idx="4294967295"/>
          </p:nvPr>
        </p:nvSpPr>
        <p:spPr>
          <a:xfrm>
            <a:off x="5086349" y="1638303"/>
            <a:ext cx="6743700" cy="4552953"/>
          </a:xfrm>
          <a:prstGeom prst="rect">
            <a:avLst/>
          </a:prstGeom>
        </p:spPr>
        <p:txBody>
          <a:bodyPr/>
          <a:lstStyle/>
          <a:p>
            <a:r>
              <a:rPr lang="es-PE" sz="2000">
                <a:ea typeface="+mn-lt"/>
                <a:cs typeface="+mn-lt"/>
              </a:rPr>
              <a:t>La implementación de una herramienta de vigilancia de IA para supervisar la asistencia de los estudiantes en las aulas, que utiliza reconocimiento facial, podría violar regulaciones de privacidad si no se realiza una evaluación de impacto legal adecuada, exponiendo a la universidad a posibles sanciones legales.</a:t>
            </a:r>
            <a:endParaRPr lang="es-PE" sz="2000"/>
          </a:p>
          <a:p>
            <a:endParaRPr lang="es-PE" dirty="0"/>
          </a:p>
        </p:txBody>
      </p:sp>
      <p:pic>
        <p:nvPicPr>
          <p:cNvPr id="10" name="Marcador de posición de imagen 9">
            <a:extLst>
              <a:ext uri="{FF2B5EF4-FFF2-40B4-BE49-F238E27FC236}">
                <a16:creationId xmlns:a16="http://schemas.microsoft.com/office/drawing/2014/main" id="{FC3AFEAF-5E7A-CD21-04B4-1A58712F593B}"/>
              </a:ext>
            </a:extLst>
          </p:cNvPr>
          <p:cNvPicPr>
            <a:picLocks noGrp="1" noChangeAspect="1"/>
          </p:cNvPicPr>
          <p:nvPr>
            <p:ph type="pic" idx="4294967295"/>
          </p:nvPr>
        </p:nvPicPr>
        <p:blipFill>
          <a:blip r:embed="rId2"/>
          <a:srcRect l="30000" r="30000"/>
          <a:stretch>
            <a:fillRect/>
          </a:stretch>
        </p:blipFill>
        <p:spPr>
          <a:xfrm>
            <a:off x="114300" y="0"/>
            <a:ext cx="4800600" cy="6858000"/>
          </a:xfrm>
          <a:prstGeom prst="rect">
            <a:avLst/>
          </a:prstGeom>
        </p:spPr>
      </p:pic>
    </p:spTree>
    <p:extLst>
      <p:ext uri="{BB962C8B-B14F-4D97-AF65-F5344CB8AC3E}">
        <p14:creationId xmlns:p14="http://schemas.microsoft.com/office/powerpoint/2010/main" val="298959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A60CC-49B5-CF3C-78E3-00B6904AC92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3E5D77C-9308-91BA-B362-59ABBF1497FA}"/>
              </a:ext>
            </a:extLst>
          </p:cNvPr>
          <p:cNvSpPr>
            <a:spLocks noGrp="1"/>
          </p:cNvSpPr>
          <p:nvPr>
            <p:ph type="title"/>
          </p:nvPr>
        </p:nvSpPr>
        <p:spPr>
          <a:xfrm>
            <a:off x="419096" y="299136"/>
            <a:ext cx="11315700" cy="1130848"/>
          </a:xfrm>
        </p:spPr>
        <p:txBody>
          <a:bodyPr/>
          <a:lstStyle/>
          <a:p>
            <a:r>
              <a:rPr lang="en-US" dirty="0"/>
              <a:t>Estado actual en las </a:t>
            </a:r>
            <a:r>
              <a:rPr lang="en-US" dirty="0" err="1"/>
              <a:t>universidades</a:t>
            </a:r>
            <a:endParaRPr lang="es-PE" dirty="0"/>
          </a:p>
        </p:txBody>
      </p:sp>
      <p:graphicFrame>
        <p:nvGraphicFramePr>
          <p:cNvPr id="6" name="Table 5">
            <a:extLst>
              <a:ext uri="{FF2B5EF4-FFF2-40B4-BE49-F238E27FC236}">
                <a16:creationId xmlns:a16="http://schemas.microsoft.com/office/drawing/2014/main" id="{AAEF5511-8A7C-59C4-8D2D-E4F2ABBF6827}"/>
              </a:ext>
            </a:extLst>
          </p:cNvPr>
          <p:cNvGraphicFramePr>
            <a:graphicFrameLocks noGrp="1"/>
          </p:cNvGraphicFramePr>
          <p:nvPr>
            <p:extLst>
              <p:ext uri="{D42A27DB-BD31-4B8C-83A1-F6EECF244321}">
                <p14:modId xmlns:p14="http://schemas.microsoft.com/office/powerpoint/2010/main" val="3792424312"/>
              </p:ext>
            </p:extLst>
          </p:nvPr>
        </p:nvGraphicFramePr>
        <p:xfrm>
          <a:off x="584625" y="1341695"/>
          <a:ext cx="11327549" cy="3800843"/>
        </p:xfrm>
        <a:graphic>
          <a:graphicData uri="http://schemas.openxmlformats.org/drawingml/2006/table">
            <a:tbl>
              <a:tblPr firstRow="1" bandRow="1">
                <a:tableStyleId>{5C22544A-7EE6-4342-B048-85BDC9FD1C3A}</a:tableStyleId>
              </a:tblPr>
              <a:tblGrid>
                <a:gridCol w="2053828">
                  <a:extLst>
                    <a:ext uri="{9D8B030D-6E8A-4147-A177-3AD203B41FA5}">
                      <a16:colId xmlns:a16="http://schemas.microsoft.com/office/drawing/2014/main" val="3316646414"/>
                    </a:ext>
                  </a:extLst>
                </a:gridCol>
                <a:gridCol w="3770000">
                  <a:extLst>
                    <a:ext uri="{9D8B030D-6E8A-4147-A177-3AD203B41FA5}">
                      <a16:colId xmlns:a16="http://schemas.microsoft.com/office/drawing/2014/main" val="2836029673"/>
                    </a:ext>
                  </a:extLst>
                </a:gridCol>
                <a:gridCol w="2519152">
                  <a:extLst>
                    <a:ext uri="{9D8B030D-6E8A-4147-A177-3AD203B41FA5}">
                      <a16:colId xmlns:a16="http://schemas.microsoft.com/office/drawing/2014/main" val="4287207004"/>
                    </a:ext>
                  </a:extLst>
                </a:gridCol>
                <a:gridCol w="2984569">
                  <a:extLst>
                    <a:ext uri="{9D8B030D-6E8A-4147-A177-3AD203B41FA5}">
                      <a16:colId xmlns:a16="http://schemas.microsoft.com/office/drawing/2014/main" val="3813867400"/>
                    </a:ext>
                  </a:extLst>
                </a:gridCol>
              </a:tblGrid>
              <a:tr h="270911">
                <a:tc>
                  <a:txBody>
                    <a:bodyPr/>
                    <a:lstStyle/>
                    <a:p>
                      <a:r>
                        <a:rPr lang="es-PE" sz="1500" noProof="0" dirty="0">
                          <a:solidFill>
                            <a:schemeClr val="tx1"/>
                          </a:solidFill>
                          <a:effectLst/>
                        </a:rPr>
                        <a:t>Aspecto</a:t>
                      </a:r>
                    </a:p>
                  </a:txBody>
                  <a:tcPr marL="0" marR="0" marT="0" marB="0" anchor="ctr">
                    <a:lnL>
                      <a:noFill/>
                    </a:lnL>
                    <a:lnR>
                      <a:noFill/>
                    </a:lnR>
                    <a:lnT>
                      <a:noFill/>
                    </a:lnT>
                    <a:lnB>
                      <a:noFill/>
                    </a:lnB>
                    <a:solidFill>
                      <a:schemeClr val="bg2"/>
                    </a:solidFill>
                  </a:tcPr>
                </a:tc>
                <a:tc>
                  <a:txBody>
                    <a:bodyPr/>
                    <a:lstStyle/>
                    <a:p>
                      <a:r>
                        <a:rPr lang="es-PE" sz="1500" noProof="0" dirty="0">
                          <a:solidFill>
                            <a:schemeClr val="tx1"/>
                          </a:solidFill>
                          <a:effectLst/>
                        </a:rPr>
                        <a:t>Descripción</a:t>
                      </a:r>
                    </a:p>
                  </a:txBody>
                  <a:tcPr marL="0" marR="0" marT="0" marB="0" anchor="ctr">
                    <a:lnL>
                      <a:noFill/>
                    </a:lnL>
                    <a:lnR>
                      <a:noFill/>
                    </a:lnR>
                    <a:lnT>
                      <a:noFill/>
                    </a:lnT>
                    <a:lnB>
                      <a:noFill/>
                    </a:lnB>
                    <a:solidFill>
                      <a:schemeClr val="bg2"/>
                    </a:solidFill>
                  </a:tcPr>
                </a:tc>
                <a:tc>
                  <a:txBody>
                    <a:bodyPr/>
                    <a:lstStyle/>
                    <a:p>
                      <a:r>
                        <a:rPr lang="es-PE" sz="1500" noProof="0" dirty="0">
                          <a:solidFill>
                            <a:schemeClr val="tx1"/>
                          </a:solidFill>
                          <a:effectLst/>
                        </a:rPr>
                        <a:t>Enfoque Actual</a:t>
                      </a:r>
                    </a:p>
                  </a:txBody>
                  <a:tcPr marL="0" marR="0" marT="0" marB="0" anchor="ctr">
                    <a:lnL>
                      <a:noFill/>
                    </a:lnL>
                    <a:lnR>
                      <a:noFill/>
                    </a:lnR>
                    <a:lnT>
                      <a:noFill/>
                    </a:lnT>
                    <a:lnB>
                      <a:noFill/>
                    </a:lnB>
                    <a:solidFill>
                      <a:schemeClr val="bg2"/>
                    </a:solidFill>
                  </a:tcPr>
                </a:tc>
                <a:tc>
                  <a:txBody>
                    <a:bodyPr/>
                    <a:lstStyle/>
                    <a:p>
                      <a:r>
                        <a:rPr lang="es-PE" sz="1500" noProof="0" dirty="0">
                          <a:solidFill>
                            <a:schemeClr val="tx1"/>
                          </a:solidFill>
                          <a:effectLst/>
                        </a:rPr>
                        <a:t>Limitaciones</a:t>
                      </a:r>
                    </a:p>
                  </a:txBody>
                  <a:tcPr marL="0" marR="0" marT="0" marB="0" anchor="ctr">
                    <a:lnL>
                      <a:noFill/>
                    </a:lnL>
                    <a:lnR>
                      <a:noFill/>
                    </a:lnR>
                    <a:lnT>
                      <a:noFill/>
                    </a:lnT>
                    <a:lnB>
                      <a:noFill/>
                    </a:lnB>
                    <a:solidFill>
                      <a:schemeClr val="bg2"/>
                    </a:solidFill>
                  </a:tcPr>
                </a:tc>
                <a:extLst>
                  <a:ext uri="{0D108BD9-81ED-4DB2-BD59-A6C34878D82A}">
                    <a16:rowId xmlns:a16="http://schemas.microsoft.com/office/drawing/2014/main" val="3132801821"/>
                  </a:ext>
                </a:extLst>
              </a:tr>
              <a:tr h="1160470">
                <a:tc>
                  <a:txBody>
                    <a:bodyPr/>
                    <a:lstStyle/>
                    <a:p>
                      <a:r>
                        <a:rPr lang="es-PE" sz="1500" noProof="0" dirty="0">
                          <a:solidFill>
                            <a:schemeClr val="tx1"/>
                          </a:solidFill>
                          <a:effectLst/>
                        </a:rPr>
                        <a:t>Descentralización</a:t>
                      </a:r>
                    </a:p>
                  </a:txBody>
                  <a:tcPr marL="0" marR="0" marT="0" marB="0" anchor="ctr">
                    <a:lnL>
                      <a:noFill/>
                    </a:lnL>
                    <a:lnR>
                      <a:noFill/>
                    </a:lnR>
                    <a:lnT>
                      <a:noFill/>
                    </a:lnT>
                    <a:lnB>
                      <a:noFill/>
                    </a:lnB>
                    <a:noFill/>
                  </a:tcPr>
                </a:tc>
                <a:tc>
                  <a:txBody>
                    <a:bodyPr/>
                    <a:lstStyle/>
                    <a:p>
                      <a:r>
                        <a:rPr lang="es-PE" sz="1500" noProof="0" dirty="0">
                          <a:solidFill>
                            <a:schemeClr val="tx1"/>
                          </a:solidFill>
                          <a:effectLst/>
                        </a:rPr>
                        <a:t>Las instituciones de educación superior a menudo descentralizan el proceso de toma de decisiones sobre el uso de la IA, permitiendo que los instructores decidan su implementación.</a:t>
                      </a:r>
                    </a:p>
                  </a:txBody>
                  <a:tcPr marL="0" marR="0" marT="0" marB="0" anchor="ctr">
                    <a:lnL>
                      <a:noFill/>
                    </a:lnL>
                    <a:lnR>
                      <a:noFill/>
                    </a:lnR>
                    <a:lnT>
                      <a:noFill/>
                    </a:lnT>
                    <a:lnB>
                      <a:noFill/>
                    </a:lnB>
                    <a:noFill/>
                  </a:tcPr>
                </a:tc>
                <a:tc>
                  <a:txBody>
                    <a:bodyPr/>
                    <a:lstStyle/>
                    <a:p>
                      <a:r>
                        <a:rPr lang="es-PE" sz="1500" noProof="0" dirty="0">
                          <a:solidFill>
                            <a:schemeClr val="tx1"/>
                          </a:solidFill>
                          <a:effectLst/>
                        </a:rPr>
                        <a:t>Algunas instituciones centralizan aspectos como la adquisición de herramientas de IA y la evaluación de riesgos en áreas de IT.</a:t>
                      </a:r>
                    </a:p>
                  </a:txBody>
                  <a:tcPr marL="0" marR="0" marT="0" marB="0" anchor="ctr">
                    <a:lnL>
                      <a:noFill/>
                    </a:lnL>
                    <a:lnR>
                      <a:noFill/>
                    </a:lnR>
                    <a:lnT>
                      <a:noFill/>
                    </a:lnT>
                    <a:lnB>
                      <a:noFill/>
                    </a:lnB>
                    <a:noFill/>
                  </a:tcPr>
                </a:tc>
                <a:tc>
                  <a:txBody>
                    <a:bodyPr/>
                    <a:lstStyle/>
                    <a:p>
                      <a:r>
                        <a:rPr lang="es-PE" sz="1500" noProof="0" dirty="0">
                          <a:solidFill>
                            <a:schemeClr val="tx1"/>
                          </a:solidFill>
                          <a:effectLst/>
                        </a:rPr>
                        <a:t>Falta de un enfoque unificado y coordinado a nivel institucional.</a:t>
                      </a:r>
                    </a:p>
                  </a:txBody>
                  <a:tcPr marL="0" marR="0" marT="0" marB="0" anchor="ctr">
                    <a:lnL>
                      <a:noFill/>
                    </a:lnL>
                    <a:lnR>
                      <a:noFill/>
                    </a:lnR>
                    <a:lnT>
                      <a:noFill/>
                    </a:lnT>
                    <a:lnB>
                      <a:noFill/>
                    </a:lnB>
                    <a:noFill/>
                  </a:tcPr>
                </a:tc>
                <a:extLst>
                  <a:ext uri="{0D108BD9-81ED-4DB2-BD59-A6C34878D82A}">
                    <a16:rowId xmlns:a16="http://schemas.microsoft.com/office/drawing/2014/main" val="4269134709"/>
                  </a:ext>
                </a:extLst>
              </a:tr>
              <a:tr h="715691">
                <a:tc>
                  <a:txBody>
                    <a:bodyPr/>
                    <a:lstStyle/>
                    <a:p>
                      <a:r>
                        <a:rPr lang="es-PE" sz="1500" noProof="0" dirty="0">
                          <a:solidFill>
                            <a:schemeClr val="tx1"/>
                          </a:solidFill>
                          <a:effectLst/>
                        </a:rPr>
                        <a:t>Evaluación de riesgos</a:t>
                      </a:r>
                    </a:p>
                  </a:txBody>
                  <a:tcPr marL="0" marR="0" marT="0" marB="0" anchor="ctr">
                    <a:lnL>
                      <a:noFill/>
                    </a:lnL>
                    <a:lnR>
                      <a:noFill/>
                    </a:lnR>
                    <a:lnT>
                      <a:noFill/>
                    </a:lnT>
                    <a:lnB>
                      <a:noFill/>
                    </a:lnB>
                    <a:noFill/>
                  </a:tcPr>
                </a:tc>
                <a:tc>
                  <a:txBody>
                    <a:bodyPr/>
                    <a:lstStyle/>
                    <a:p>
                      <a:r>
                        <a:rPr lang="es-PE" sz="1500" noProof="0" dirty="0">
                          <a:solidFill>
                            <a:schemeClr val="tx1"/>
                          </a:solidFill>
                          <a:effectLst/>
                        </a:rPr>
                        <a:t>Hay una tendencia creciente a adoptar un enfoque basado en el riesgo para regular el uso de la IA.</a:t>
                      </a:r>
                    </a:p>
                  </a:txBody>
                  <a:tcPr marL="0" marR="0" marT="0" marB="0" anchor="ctr">
                    <a:lnL>
                      <a:noFill/>
                    </a:lnL>
                    <a:lnR>
                      <a:noFill/>
                    </a:lnR>
                    <a:lnT>
                      <a:noFill/>
                    </a:lnT>
                    <a:lnB>
                      <a:noFill/>
                    </a:lnB>
                    <a:noFill/>
                  </a:tcPr>
                </a:tc>
                <a:tc>
                  <a:txBody>
                    <a:bodyPr/>
                    <a:lstStyle/>
                    <a:p>
                      <a:r>
                        <a:rPr lang="es-PE" sz="1500" noProof="0" dirty="0">
                          <a:solidFill>
                            <a:schemeClr val="tx1"/>
                          </a:solidFill>
                          <a:effectLst/>
                        </a:rPr>
                        <a:t>Las clasificaciones de riesgo se centran principalmente en los datos de entrada.</a:t>
                      </a:r>
                    </a:p>
                  </a:txBody>
                  <a:tcPr marL="0" marR="0" marT="0" marB="0" anchor="ctr">
                    <a:lnL>
                      <a:noFill/>
                    </a:lnL>
                    <a:lnR>
                      <a:noFill/>
                    </a:lnR>
                    <a:lnT>
                      <a:noFill/>
                    </a:lnT>
                    <a:lnB>
                      <a:noFill/>
                    </a:lnB>
                    <a:noFill/>
                  </a:tcPr>
                </a:tc>
                <a:tc>
                  <a:txBody>
                    <a:bodyPr/>
                    <a:lstStyle/>
                    <a:p>
                      <a:r>
                        <a:rPr lang="es-PE" sz="1500" noProof="0" dirty="0">
                          <a:solidFill>
                            <a:schemeClr val="tx1"/>
                          </a:solidFill>
                          <a:effectLst/>
                        </a:rPr>
                        <a:t>Se pasan por alto otros aspectos críticos que también deben considerarse.</a:t>
                      </a:r>
                    </a:p>
                  </a:txBody>
                  <a:tcPr marL="0" marR="0" marT="0" marB="0" anchor="ctr">
                    <a:lnL>
                      <a:noFill/>
                    </a:lnL>
                    <a:lnR>
                      <a:noFill/>
                    </a:lnR>
                    <a:lnT>
                      <a:noFill/>
                    </a:lnT>
                    <a:lnB>
                      <a:noFill/>
                    </a:lnB>
                    <a:noFill/>
                  </a:tcPr>
                </a:tc>
                <a:extLst>
                  <a:ext uri="{0D108BD9-81ED-4DB2-BD59-A6C34878D82A}">
                    <a16:rowId xmlns:a16="http://schemas.microsoft.com/office/drawing/2014/main" val="698328452"/>
                  </a:ext>
                </a:extLst>
              </a:tr>
              <a:tr h="938080">
                <a:tc>
                  <a:txBody>
                    <a:bodyPr/>
                    <a:lstStyle/>
                    <a:p>
                      <a:r>
                        <a:rPr lang="es-PE" sz="1500" noProof="0" dirty="0">
                          <a:solidFill>
                            <a:schemeClr val="tx1"/>
                          </a:solidFill>
                          <a:effectLst/>
                        </a:rPr>
                        <a:t>Uso en evaluaciones</a:t>
                      </a:r>
                    </a:p>
                  </a:txBody>
                  <a:tcPr marL="0" marR="0" marT="0" marB="0" anchor="ctr">
                    <a:lnL>
                      <a:noFill/>
                    </a:lnL>
                    <a:lnR>
                      <a:noFill/>
                    </a:lnR>
                    <a:lnT>
                      <a:noFill/>
                    </a:lnT>
                    <a:lnB>
                      <a:noFill/>
                    </a:lnB>
                    <a:noFill/>
                  </a:tcPr>
                </a:tc>
                <a:tc>
                  <a:txBody>
                    <a:bodyPr/>
                    <a:lstStyle/>
                    <a:p>
                      <a:r>
                        <a:rPr lang="es-PE" sz="1500" noProof="0" dirty="0">
                          <a:solidFill>
                            <a:schemeClr val="tx1"/>
                          </a:solidFill>
                          <a:effectLst/>
                        </a:rPr>
                        <a:t>Los esfuerzos de gobernanza se centran principalmente en el uso de IA generativa en evaluaciones y en cómo debe comunicarse en el syllabus.</a:t>
                      </a:r>
                    </a:p>
                  </a:txBody>
                  <a:tcPr marL="0" marR="0" marT="0" marB="0" anchor="ctr">
                    <a:lnL>
                      <a:noFill/>
                    </a:lnL>
                    <a:lnR>
                      <a:noFill/>
                    </a:lnR>
                    <a:lnT>
                      <a:noFill/>
                    </a:lnT>
                    <a:lnB>
                      <a:noFill/>
                    </a:lnB>
                    <a:noFill/>
                  </a:tcPr>
                </a:tc>
                <a:tc>
                  <a:txBody>
                    <a:bodyPr/>
                    <a:lstStyle/>
                    <a:p>
                      <a:r>
                        <a:rPr lang="es-PE" sz="1500" noProof="0" dirty="0">
                          <a:solidFill>
                            <a:schemeClr val="tx1"/>
                          </a:solidFill>
                          <a:effectLst/>
                        </a:rPr>
                        <a:t>Determinación de si su uso está permitido y cómo los estudiantes deben divulgar su uso.</a:t>
                      </a:r>
                    </a:p>
                  </a:txBody>
                  <a:tcPr marL="0" marR="0" marT="0" marB="0" anchor="ctr">
                    <a:lnL>
                      <a:noFill/>
                    </a:lnL>
                    <a:lnR>
                      <a:noFill/>
                    </a:lnR>
                    <a:lnT>
                      <a:noFill/>
                    </a:lnT>
                    <a:lnB>
                      <a:noFill/>
                    </a:lnB>
                    <a:noFill/>
                  </a:tcPr>
                </a:tc>
                <a:tc>
                  <a:txBody>
                    <a:bodyPr/>
                    <a:lstStyle/>
                    <a:p>
                      <a:r>
                        <a:rPr lang="es-PE" sz="1500" noProof="0" dirty="0">
                          <a:solidFill>
                            <a:schemeClr val="tx1"/>
                          </a:solidFill>
                          <a:effectLst/>
                        </a:rPr>
                        <a:t>No se definen claramente los casos de uso de IA que podrían obstaculizar los resultados de aprendizaje de los estudiantes.</a:t>
                      </a:r>
                    </a:p>
                  </a:txBody>
                  <a:tcPr marL="0" marR="0" marT="0" marB="0" anchor="ctr">
                    <a:lnL>
                      <a:noFill/>
                    </a:lnL>
                    <a:lnR>
                      <a:noFill/>
                    </a:lnR>
                    <a:lnT>
                      <a:noFill/>
                    </a:lnT>
                    <a:lnB>
                      <a:noFill/>
                    </a:lnB>
                    <a:noFill/>
                  </a:tcPr>
                </a:tc>
                <a:extLst>
                  <a:ext uri="{0D108BD9-81ED-4DB2-BD59-A6C34878D82A}">
                    <a16:rowId xmlns:a16="http://schemas.microsoft.com/office/drawing/2014/main" val="3579787652"/>
                  </a:ext>
                </a:extLst>
              </a:tr>
              <a:tr h="715691">
                <a:tc>
                  <a:txBody>
                    <a:bodyPr/>
                    <a:lstStyle/>
                    <a:p>
                      <a:r>
                        <a:rPr lang="es-PE" sz="1500" noProof="0" dirty="0">
                          <a:solidFill>
                            <a:schemeClr val="tx1"/>
                          </a:solidFill>
                          <a:effectLst/>
                        </a:rPr>
                        <a:t>Integridad académica</a:t>
                      </a:r>
                    </a:p>
                  </a:txBody>
                  <a:tcPr marL="0" marR="0" marT="0" marB="0" anchor="ctr">
                    <a:lnL>
                      <a:noFill/>
                    </a:lnL>
                    <a:lnR>
                      <a:noFill/>
                    </a:lnR>
                    <a:lnT>
                      <a:noFill/>
                    </a:lnT>
                    <a:lnB>
                      <a:noFill/>
                    </a:lnB>
                    <a:noFill/>
                  </a:tcPr>
                </a:tc>
                <a:tc>
                  <a:txBody>
                    <a:bodyPr/>
                    <a:lstStyle/>
                    <a:p>
                      <a:r>
                        <a:rPr lang="es-PE" sz="1500" noProof="0" dirty="0">
                          <a:solidFill>
                            <a:schemeClr val="tx1"/>
                          </a:solidFill>
                          <a:effectLst/>
                        </a:rPr>
                        <a:t>Se utiliza la integridad académica como salvaguardia para definir el uso indebido de la IA, centrándose en "cómo" se usa la IA.</a:t>
                      </a:r>
                    </a:p>
                  </a:txBody>
                  <a:tcPr marL="0" marR="0" marT="0" marB="0" anchor="ctr">
                    <a:lnL>
                      <a:noFill/>
                    </a:lnL>
                    <a:lnR>
                      <a:noFill/>
                    </a:lnR>
                    <a:lnT>
                      <a:noFill/>
                    </a:lnT>
                    <a:lnB>
                      <a:noFill/>
                    </a:lnB>
                    <a:noFill/>
                  </a:tcPr>
                </a:tc>
                <a:tc>
                  <a:txBody>
                    <a:bodyPr/>
                    <a:lstStyle/>
                    <a:p>
                      <a:r>
                        <a:rPr lang="es-PE" sz="1500" noProof="0" dirty="0">
                          <a:solidFill>
                            <a:schemeClr val="tx1"/>
                          </a:solidFill>
                          <a:effectLst/>
                        </a:rPr>
                        <a:t>Debate en curso sobre el uso de la IA en investigación y admisiones.</a:t>
                      </a:r>
                    </a:p>
                  </a:txBody>
                  <a:tcPr marL="0" marR="0" marT="0" marB="0" anchor="ctr">
                    <a:lnL>
                      <a:noFill/>
                    </a:lnL>
                    <a:lnR>
                      <a:noFill/>
                    </a:lnR>
                    <a:lnT>
                      <a:noFill/>
                    </a:lnT>
                    <a:lnB>
                      <a:noFill/>
                    </a:lnB>
                    <a:noFill/>
                  </a:tcPr>
                </a:tc>
                <a:tc>
                  <a:txBody>
                    <a:bodyPr/>
                    <a:lstStyle/>
                    <a:p>
                      <a:r>
                        <a:rPr lang="es-PE" sz="1500" noProof="0" dirty="0">
                          <a:solidFill>
                            <a:schemeClr val="tx1"/>
                          </a:solidFill>
                          <a:effectLst/>
                        </a:rPr>
                        <a:t>El alcance del uso indebido y uso cauteloso de la IA no está claramente definido.</a:t>
                      </a:r>
                    </a:p>
                  </a:txBody>
                  <a:tcPr marL="0" marR="0" marT="0" marB="0" anchor="ctr">
                    <a:lnL>
                      <a:noFill/>
                    </a:lnL>
                    <a:lnR>
                      <a:noFill/>
                    </a:lnR>
                    <a:lnT>
                      <a:noFill/>
                    </a:lnT>
                    <a:lnB>
                      <a:noFill/>
                    </a:lnB>
                    <a:noFill/>
                  </a:tcPr>
                </a:tc>
                <a:extLst>
                  <a:ext uri="{0D108BD9-81ED-4DB2-BD59-A6C34878D82A}">
                    <a16:rowId xmlns:a16="http://schemas.microsoft.com/office/drawing/2014/main" val="3817946590"/>
                  </a:ext>
                </a:extLst>
              </a:tr>
            </a:tbl>
          </a:graphicData>
        </a:graphic>
      </p:graphicFrame>
      <p:sp>
        <p:nvSpPr>
          <p:cNvPr id="7" name="TextBox 6">
            <a:extLst>
              <a:ext uri="{FF2B5EF4-FFF2-40B4-BE49-F238E27FC236}">
                <a16:creationId xmlns:a16="http://schemas.microsoft.com/office/drawing/2014/main" id="{FFCC96A6-E6B8-53E8-6CF8-9F283E4AD0D1}"/>
              </a:ext>
            </a:extLst>
          </p:cNvPr>
          <p:cNvSpPr txBox="1"/>
          <p:nvPr/>
        </p:nvSpPr>
        <p:spPr>
          <a:xfrm>
            <a:off x="4932658" y="5209414"/>
            <a:ext cx="6697195" cy="521243"/>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200" b="1" dirty="0"/>
              <a:t>Fuente</a:t>
            </a:r>
            <a:r>
              <a:rPr lang="en-US" sz="1200" dirty="0"/>
              <a:t>: Digital Education Council. (2024). </a:t>
            </a:r>
            <a:r>
              <a:rPr lang="en-US" sz="1200" i="1" dirty="0"/>
              <a:t>DEC Executive Briefing #006: Solving the AI Governance Problem</a:t>
            </a:r>
            <a:r>
              <a:rPr lang="en-US" sz="1200" dirty="0"/>
              <a:t>.</a:t>
            </a:r>
            <a:endParaRPr lang="en-US" dirty="0"/>
          </a:p>
        </p:txBody>
      </p:sp>
    </p:spTree>
    <p:extLst>
      <p:ext uri="{BB962C8B-B14F-4D97-AF65-F5344CB8AC3E}">
        <p14:creationId xmlns:p14="http://schemas.microsoft.com/office/powerpoint/2010/main" val="2621195535"/>
      </p:ext>
    </p:extLst>
  </p:cSld>
  <p:clrMapOvr>
    <a:masterClrMapping/>
  </p:clrMapOvr>
</p:sld>
</file>

<file path=ppt/theme/theme1.xml><?xml version="1.0" encoding="utf-8"?>
<a:theme xmlns:a="http://schemas.openxmlformats.org/drawingml/2006/main" name="Bibliotec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blioteca" id="{0BA07B01-EDE5-48A0-A15A-DAE2CBF34A21}" vid="{F8AA7A3F-B0E2-43B2-9C2F-4247810DCF0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Biblioteca</Template>
  <TotalTime>2013</TotalTime>
  <Words>1011</Words>
  <Application>Microsoft Office PowerPoint</Application>
  <PresentationFormat>Panorámica</PresentationFormat>
  <Paragraphs>119</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Calibri</vt:lpstr>
      <vt:lpstr>Century Gothic</vt:lpstr>
      <vt:lpstr>Segoe UI</vt:lpstr>
      <vt:lpstr>Wingdings</vt:lpstr>
      <vt:lpstr>Biblioteca</vt:lpstr>
      <vt:lpstr>Presentación de PowerPoint</vt:lpstr>
      <vt:lpstr>Gobernanza de la IA en las Universidades</vt:lpstr>
      <vt:lpstr>Riesgos de NO hacerlo</vt:lpstr>
      <vt:lpstr>Falta de responsabilidad y transparencia</vt:lpstr>
      <vt:lpstr>Sesgos y discriminación</vt:lpstr>
      <vt:lpstr>Riesgos para la privacidad y seguridad de los datos</vt:lpstr>
      <vt:lpstr>Falta de dirección ética</vt:lpstr>
      <vt:lpstr>Consecuencias legales y regulatorias</vt:lpstr>
      <vt:lpstr>Estado actual en las universidades</vt:lpstr>
      <vt:lpstr>Casos de uso</vt:lpstr>
      <vt:lpstr>Intervención humana</vt:lpstr>
      <vt:lpstr>Autoevaluación: Ética y transparencia de la IA</vt:lpstr>
      <vt:lpstr>Presentación de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Harley Quinn</dc:creator>
  <cp:lastModifiedBy>Jorge E. Bossio Montes De Oca</cp:lastModifiedBy>
  <cp:revision>19</cp:revision>
  <dcterms:created xsi:type="dcterms:W3CDTF">2020-10-09T16:17:53Z</dcterms:created>
  <dcterms:modified xsi:type="dcterms:W3CDTF">2024-11-26T16:33:56Z</dcterms:modified>
</cp:coreProperties>
</file>