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3" r:id="rId3"/>
    <p:sldId id="259" r:id="rId4"/>
    <p:sldId id="267" r:id="rId5"/>
    <p:sldId id="269" r:id="rId6"/>
    <p:sldId id="271" r:id="rId7"/>
    <p:sldId id="270" r:id="rId8"/>
    <p:sldId id="268" r:id="rId9"/>
    <p:sldId id="258" r:id="rId10"/>
    <p:sldId id="265" r:id="rId11"/>
    <p:sldId id="260" r:id="rId12"/>
    <p:sldId id="261" r:id="rId13"/>
    <p:sldId id="263" r:id="rId14"/>
    <p:sldId id="272" r:id="rId15"/>
    <p:sldId id="257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B74"/>
    <a:srgbClr val="1E3972"/>
    <a:srgbClr val="4C5D8E"/>
    <a:srgbClr val="6A7CB0"/>
    <a:srgbClr val="D21318"/>
    <a:srgbClr val="A8130E"/>
    <a:srgbClr val="F46B42"/>
    <a:srgbClr val="C5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609B2-7F4D-40BD-80C6-B53469FC57A4}" v="220" dt="2024-11-27T19:54:48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9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C8C5-9B8A-4C0C-8680-8193370591B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8EDA3F1-B84B-42AD-9CF9-3C5B6478D2B1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Continental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738E46F-D876-4A80-949D-890D05845A24}" type="parTrans" cxnId="{553FA1C5-50A9-4310-8E8C-9F9C1C36BA6D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7F7CC60-6D04-4E35-8688-CBC61F53C72A}" type="sibTrans" cxnId="{553FA1C5-50A9-4310-8E8C-9F9C1C36BA6D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47E17B9-F2E9-4D38-9C50-CCD1987094E7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Católica San Pablo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AA58591A-A14A-49C5-9A06-599220781D94}" type="parTrans" cxnId="{40D02481-C3D9-4152-801C-1CEBCBED82F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721528EF-5EC6-43F8-B9F4-B9D82269044B}" type="sibTrans" cxnId="{40D02481-C3D9-4152-801C-1CEBCBED82F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3B161AC-FBF5-4014-B749-850006AB113D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Escuela de Administración de Negocios para Graduados (ESAN)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7BDB8CC-2BE2-4A56-B58B-2C8921609D43}" type="parTrans" cxnId="{70AA78FB-3F24-454D-9AFE-5F8B83195708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26E3DDB-906B-4BDD-9D32-FF2389A4B3B9}" type="sibTrans" cxnId="{70AA78FB-3F24-454D-9AFE-5F8B83195708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73097FD-3CC6-4B81-A4BE-C6794ED87C0E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Nacional de San Antonio Abad del Cusco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B788F21-4041-4AE5-9003-A646BD0BE3E9}" type="parTrans" cxnId="{6DE244B2-BE76-453C-BA74-FD7C348D45A0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93FC827-AAA9-4378-BA1A-A6A6EFFF3181}" type="sibTrans" cxnId="{6DE244B2-BE76-453C-BA74-FD7C348D45A0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2D4DB13-9CF2-4D02-B683-19B93FE87F8B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Nacional Federico Villarreal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2B486EF4-9040-4E25-96B5-1E7EF26E4CED}" type="parTrans" cxnId="{CF756FBE-0648-485C-AA66-88A9AF0AC723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672485D-D405-4729-A416-1F632B3AA05C}" type="sibTrans" cxnId="{CF756FBE-0648-485C-AA66-88A9AF0AC723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F8FA34A-50F9-4DAA-A055-3D90E8ADDA81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San Martín de Porres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BF082B9-70D4-41A8-9C69-839F8291E3F0}" type="parTrans" cxnId="{90E19885-B13F-45CF-A10A-387BB435D65B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D990E93-25E8-4438-8D75-515530D8D86A}" type="sibTrans" cxnId="{90E19885-B13F-45CF-A10A-387BB435D65B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7437202-8EDA-426C-8E36-EDB1998E23BC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Pontificia Universidad Católica del Perú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4069878B-CF91-4142-BA67-74B30FD52285}" type="parTrans" cxnId="{60A71AB7-3A72-4C2B-A06E-F12CA9DC98A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19C83A7-985B-4FE8-9DBC-02A6E55A6674}" type="sibTrans" cxnId="{60A71AB7-3A72-4C2B-A06E-F12CA9DC98A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FBF7E7C2-BF1F-4261-8A0D-AE6A0F2BE3F0}">
      <dgm:prSet phldrT="[Texto]"/>
      <dgm:spPr/>
      <dgm:t>
        <a:bodyPr/>
        <a:lstStyle/>
        <a:p>
          <a:r>
            <a:rPr lang="es-ES" b="0" i="0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</a:t>
          </a:r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Nacional Daniel Alcides Carrión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48905871-361D-4507-AF3F-4F405E52608D}" type="parTrans" cxnId="{B7AE7FFA-70F7-4374-A643-E73E3D83B673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07D8485-437E-424A-8E1F-48F739543EB8}" type="sibTrans" cxnId="{B7AE7FFA-70F7-4374-A643-E73E3D83B673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243A81A-F793-4669-BE59-AAA9DAAB7FEF}">
      <dgm:prSet phldrT="[Texto]"/>
      <dgm:spPr/>
      <dgm:t>
        <a:bodyPr/>
        <a:lstStyle/>
        <a:p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Pontificia Universidad Católica del Perú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E90D99E-6128-4738-82BE-E549A0E711BF}" type="parTrans" cxnId="{1B1A2480-B4D5-4E3D-8CB2-8A710105239C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23541B47-7432-4450-B6F5-16F169A3C066}" type="sibTrans" cxnId="{1B1A2480-B4D5-4E3D-8CB2-8A710105239C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4F2936E6-903F-4866-B497-FDA1EAC36167}">
      <dgm:prSet phldrT="[Texto]"/>
      <dgm:spPr/>
      <dgm:t>
        <a:bodyPr/>
        <a:lstStyle/>
        <a:p>
          <a:r>
            <a:rPr lang="es-ES" b="0" i="0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</a:t>
          </a:r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del Pacífico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F9530EE-D6A8-48AA-970D-851AEC42DFF8}" type="parTrans" cxnId="{5E341659-61C6-403C-A05E-7A346FA08DE5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E4FAC50-CBE7-4888-AC05-7A45B26A118E}" type="sibTrans" cxnId="{5E341659-61C6-403C-A05E-7A346FA08DE5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E282BAF-1F8B-4B4D-B627-A35FC749BA85}">
      <dgm:prSet phldrT="[Texto]"/>
      <dgm:spPr/>
      <dgm:t>
        <a:bodyPr/>
        <a:lstStyle/>
        <a:p>
          <a:r>
            <a:rPr lang="es-ES" b="0" i="0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</a:t>
          </a:r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de Ciencias y Humanidades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AE25248F-5D9A-4CDC-929A-2E8605E4E7FE}" type="parTrans" cxnId="{A9D7BAE7-2D81-4AE7-B503-BE4173401F3C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56C30EA-A0E3-4400-9B78-7A085B90FB4A}" type="sibTrans" cxnId="{A9D7BAE7-2D81-4AE7-B503-BE4173401F3C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2E5A183-EF2A-488B-A02D-1372FC44A643}">
      <dgm:prSet phldrT="[Texto]"/>
      <dgm:spPr/>
      <dgm:t>
        <a:bodyPr/>
        <a:lstStyle/>
        <a:p>
          <a:r>
            <a:rPr lang="es-ES" b="0" i="0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Biblioteca </a:t>
          </a:r>
          <a:r>
            <a:rPr lang="es-E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Central del Seguro Social de Salud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2D1BFCD-C14B-4694-8DA9-ACBC42F4E495}" type="parTrans" cxnId="{461AF245-92BC-41BD-A6B6-A42F3831F63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2B19D251-9901-438C-A131-D1D246856E00}" type="sibTrans" cxnId="{461AF245-92BC-41BD-A6B6-A42F3831F63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874E112-54C7-432F-B91A-62DFA9437D96}" type="pres">
      <dgm:prSet presAssocID="{1FA6C8C5-9B8A-4C0C-8680-8193370591B2}" presName="diagram" presStyleCnt="0">
        <dgm:presLayoutVars>
          <dgm:dir/>
          <dgm:resizeHandles val="exact"/>
        </dgm:presLayoutVars>
      </dgm:prSet>
      <dgm:spPr/>
    </dgm:pt>
    <dgm:pt modelId="{F78A25BD-AEEE-49E8-B2F6-7D8D83C42538}" type="pres">
      <dgm:prSet presAssocID="{58EDA3F1-B84B-42AD-9CF9-3C5B6478D2B1}" presName="node" presStyleLbl="node1" presStyleIdx="0" presStyleCnt="12">
        <dgm:presLayoutVars>
          <dgm:bulletEnabled val="1"/>
        </dgm:presLayoutVars>
      </dgm:prSet>
      <dgm:spPr/>
    </dgm:pt>
    <dgm:pt modelId="{7CD85BC9-F7DC-41A4-98E5-BA9795F425F3}" type="pres">
      <dgm:prSet presAssocID="{87F7CC60-6D04-4E35-8688-CBC61F53C72A}" presName="sibTrans" presStyleCnt="0"/>
      <dgm:spPr/>
    </dgm:pt>
    <dgm:pt modelId="{1B6B994C-61BC-4D7F-AFEF-AD8EA6295A52}" type="pres">
      <dgm:prSet presAssocID="{347E17B9-F2E9-4D38-9C50-CCD1987094E7}" presName="node" presStyleLbl="node1" presStyleIdx="1" presStyleCnt="12">
        <dgm:presLayoutVars>
          <dgm:bulletEnabled val="1"/>
        </dgm:presLayoutVars>
      </dgm:prSet>
      <dgm:spPr/>
    </dgm:pt>
    <dgm:pt modelId="{606B4AB2-2026-4C8B-93DA-6F7A8D7CD655}" type="pres">
      <dgm:prSet presAssocID="{721528EF-5EC6-43F8-B9F4-B9D82269044B}" presName="sibTrans" presStyleCnt="0"/>
      <dgm:spPr/>
    </dgm:pt>
    <dgm:pt modelId="{A8CDC714-2B23-4CF4-9010-F2BF60197CF8}" type="pres">
      <dgm:prSet presAssocID="{D3B161AC-FBF5-4014-B749-850006AB113D}" presName="node" presStyleLbl="node1" presStyleIdx="2" presStyleCnt="12">
        <dgm:presLayoutVars>
          <dgm:bulletEnabled val="1"/>
        </dgm:presLayoutVars>
      </dgm:prSet>
      <dgm:spPr/>
    </dgm:pt>
    <dgm:pt modelId="{B766F9AF-9BDE-49B5-A438-1FE4C966F8D3}" type="pres">
      <dgm:prSet presAssocID="{526E3DDB-906B-4BDD-9D32-FF2389A4B3B9}" presName="sibTrans" presStyleCnt="0"/>
      <dgm:spPr/>
    </dgm:pt>
    <dgm:pt modelId="{277E75A0-9DD9-47C5-AD6B-EE634B60D589}" type="pres">
      <dgm:prSet presAssocID="{0E282BAF-1F8B-4B4D-B627-A35FC749BA85}" presName="node" presStyleLbl="node1" presStyleIdx="3" presStyleCnt="12">
        <dgm:presLayoutVars>
          <dgm:bulletEnabled val="1"/>
        </dgm:presLayoutVars>
      </dgm:prSet>
      <dgm:spPr/>
    </dgm:pt>
    <dgm:pt modelId="{1D4D8A8B-9199-47B7-9BBF-698988E2173F}" type="pres">
      <dgm:prSet presAssocID="{556C30EA-A0E3-4400-9B78-7A085B90FB4A}" presName="sibTrans" presStyleCnt="0"/>
      <dgm:spPr/>
    </dgm:pt>
    <dgm:pt modelId="{2D4E6E8D-79CE-44A5-8345-94C5FA204BDC}" type="pres">
      <dgm:prSet presAssocID="{4F2936E6-903F-4866-B497-FDA1EAC36167}" presName="node" presStyleLbl="node1" presStyleIdx="4" presStyleCnt="12">
        <dgm:presLayoutVars>
          <dgm:bulletEnabled val="1"/>
        </dgm:presLayoutVars>
      </dgm:prSet>
      <dgm:spPr/>
    </dgm:pt>
    <dgm:pt modelId="{3D098D08-F42D-4B35-B24B-2934DF1437B3}" type="pres">
      <dgm:prSet presAssocID="{8E4FAC50-CBE7-4888-AC05-7A45B26A118E}" presName="sibTrans" presStyleCnt="0"/>
      <dgm:spPr/>
    </dgm:pt>
    <dgm:pt modelId="{32E195D4-8E70-4CC4-9776-ECB9780B8067}" type="pres">
      <dgm:prSet presAssocID="{B243A81A-F793-4669-BE59-AAA9DAAB7FEF}" presName="node" presStyleLbl="node1" presStyleIdx="5" presStyleCnt="12">
        <dgm:presLayoutVars>
          <dgm:bulletEnabled val="1"/>
        </dgm:presLayoutVars>
      </dgm:prSet>
      <dgm:spPr/>
    </dgm:pt>
    <dgm:pt modelId="{0791E965-0490-44FD-A9D1-2EE8181D8F33}" type="pres">
      <dgm:prSet presAssocID="{23541B47-7432-4450-B6F5-16F169A3C066}" presName="sibTrans" presStyleCnt="0"/>
      <dgm:spPr/>
    </dgm:pt>
    <dgm:pt modelId="{5734B0E7-5B3B-4453-AC0D-6D99664FAB2B}" type="pres">
      <dgm:prSet presAssocID="{D2E5A183-EF2A-488B-A02D-1372FC44A643}" presName="node" presStyleLbl="node1" presStyleIdx="6" presStyleCnt="12">
        <dgm:presLayoutVars>
          <dgm:bulletEnabled val="1"/>
        </dgm:presLayoutVars>
      </dgm:prSet>
      <dgm:spPr/>
    </dgm:pt>
    <dgm:pt modelId="{758A38A4-165D-49B7-81AE-CB6994AB5620}" type="pres">
      <dgm:prSet presAssocID="{2B19D251-9901-438C-A131-D1D246856E00}" presName="sibTrans" presStyleCnt="0"/>
      <dgm:spPr/>
    </dgm:pt>
    <dgm:pt modelId="{E1BEFED1-DD61-439F-A7AF-D87163422EF1}" type="pres">
      <dgm:prSet presAssocID="{FBF7E7C2-BF1F-4261-8A0D-AE6A0F2BE3F0}" presName="node" presStyleLbl="node1" presStyleIdx="7" presStyleCnt="12">
        <dgm:presLayoutVars>
          <dgm:bulletEnabled val="1"/>
        </dgm:presLayoutVars>
      </dgm:prSet>
      <dgm:spPr/>
    </dgm:pt>
    <dgm:pt modelId="{47CE9058-FF85-4A79-AB47-BA9F6BF247F1}" type="pres">
      <dgm:prSet presAssocID="{E07D8485-437E-424A-8E1F-48F739543EB8}" presName="sibTrans" presStyleCnt="0"/>
      <dgm:spPr/>
    </dgm:pt>
    <dgm:pt modelId="{4AA695E4-30DE-4626-966E-7987E7DDC081}" type="pres">
      <dgm:prSet presAssocID="{073097FD-3CC6-4B81-A4BE-C6794ED87C0E}" presName="node" presStyleLbl="node1" presStyleIdx="8" presStyleCnt="12">
        <dgm:presLayoutVars>
          <dgm:bulletEnabled val="1"/>
        </dgm:presLayoutVars>
      </dgm:prSet>
      <dgm:spPr/>
    </dgm:pt>
    <dgm:pt modelId="{6042BE79-7E77-4B40-B5A1-3C7B21AB720F}" type="pres">
      <dgm:prSet presAssocID="{C93FC827-AAA9-4378-BA1A-A6A6EFFF3181}" presName="sibTrans" presStyleCnt="0"/>
      <dgm:spPr/>
    </dgm:pt>
    <dgm:pt modelId="{A5F10F79-1909-423C-A1DC-04921AA08299}" type="pres">
      <dgm:prSet presAssocID="{32D4DB13-9CF2-4D02-B683-19B93FE87F8B}" presName="node" presStyleLbl="node1" presStyleIdx="9" presStyleCnt="12">
        <dgm:presLayoutVars>
          <dgm:bulletEnabled val="1"/>
        </dgm:presLayoutVars>
      </dgm:prSet>
      <dgm:spPr/>
    </dgm:pt>
    <dgm:pt modelId="{0296FB14-1F33-4F81-A4C5-B21E82EE8BA9}" type="pres">
      <dgm:prSet presAssocID="{5672485D-D405-4729-A416-1F632B3AA05C}" presName="sibTrans" presStyleCnt="0"/>
      <dgm:spPr/>
    </dgm:pt>
    <dgm:pt modelId="{6342C62E-E675-4246-964C-1F933C20C143}" type="pres">
      <dgm:prSet presAssocID="{3F8FA34A-50F9-4DAA-A055-3D90E8ADDA81}" presName="node" presStyleLbl="node1" presStyleIdx="10" presStyleCnt="12">
        <dgm:presLayoutVars>
          <dgm:bulletEnabled val="1"/>
        </dgm:presLayoutVars>
      </dgm:prSet>
      <dgm:spPr/>
    </dgm:pt>
    <dgm:pt modelId="{CF8A06C2-C068-4F96-A249-D13038F6A26D}" type="pres">
      <dgm:prSet presAssocID="{DD990E93-25E8-4438-8D75-515530D8D86A}" presName="sibTrans" presStyleCnt="0"/>
      <dgm:spPr/>
    </dgm:pt>
    <dgm:pt modelId="{252D2C80-1D88-4A76-93FC-F3E8CC5180BD}" type="pres">
      <dgm:prSet presAssocID="{07437202-8EDA-426C-8E36-EDB1998E23B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EB17C01-0B11-4DBF-9B3F-F8A789950C8B}" type="presOf" srcId="{073097FD-3CC6-4B81-A4BE-C6794ED87C0E}" destId="{4AA695E4-30DE-4626-966E-7987E7DDC081}" srcOrd="0" destOrd="0" presId="urn:microsoft.com/office/officeart/2005/8/layout/default"/>
    <dgm:cxn modelId="{E09ED43F-E81C-4AE8-8FE7-CD0C6368E158}" type="presOf" srcId="{0E282BAF-1F8B-4B4D-B627-A35FC749BA85}" destId="{277E75A0-9DD9-47C5-AD6B-EE634B60D589}" srcOrd="0" destOrd="0" presId="urn:microsoft.com/office/officeart/2005/8/layout/default"/>
    <dgm:cxn modelId="{461AF245-92BC-41BD-A6B6-A42F3831F634}" srcId="{1FA6C8C5-9B8A-4C0C-8680-8193370591B2}" destId="{D2E5A183-EF2A-488B-A02D-1372FC44A643}" srcOrd="6" destOrd="0" parTransId="{62D1BFCD-C14B-4694-8DA9-ACBC42F4E495}" sibTransId="{2B19D251-9901-438C-A131-D1D246856E00}"/>
    <dgm:cxn modelId="{5E341659-61C6-403C-A05E-7A346FA08DE5}" srcId="{1FA6C8C5-9B8A-4C0C-8680-8193370591B2}" destId="{4F2936E6-903F-4866-B497-FDA1EAC36167}" srcOrd="4" destOrd="0" parTransId="{3F9530EE-D6A8-48AA-970D-851AEC42DFF8}" sibTransId="{8E4FAC50-CBE7-4888-AC05-7A45B26A118E}"/>
    <dgm:cxn modelId="{1B1A2480-B4D5-4E3D-8CB2-8A710105239C}" srcId="{1FA6C8C5-9B8A-4C0C-8680-8193370591B2}" destId="{B243A81A-F793-4669-BE59-AAA9DAAB7FEF}" srcOrd="5" destOrd="0" parTransId="{5E90D99E-6128-4738-82BE-E549A0E711BF}" sibTransId="{23541B47-7432-4450-B6F5-16F169A3C066}"/>
    <dgm:cxn modelId="{40D02481-C3D9-4152-801C-1CEBCBED82F1}" srcId="{1FA6C8C5-9B8A-4C0C-8680-8193370591B2}" destId="{347E17B9-F2E9-4D38-9C50-CCD1987094E7}" srcOrd="1" destOrd="0" parTransId="{AA58591A-A14A-49C5-9A06-599220781D94}" sibTransId="{721528EF-5EC6-43F8-B9F4-B9D82269044B}"/>
    <dgm:cxn modelId="{90E19885-B13F-45CF-A10A-387BB435D65B}" srcId="{1FA6C8C5-9B8A-4C0C-8680-8193370591B2}" destId="{3F8FA34A-50F9-4DAA-A055-3D90E8ADDA81}" srcOrd="10" destOrd="0" parTransId="{0BF082B9-70D4-41A8-9C69-839F8291E3F0}" sibTransId="{DD990E93-25E8-4438-8D75-515530D8D86A}"/>
    <dgm:cxn modelId="{F3BD1691-FCC1-4FA5-BF5D-7933685C03E4}" type="presOf" srcId="{B243A81A-F793-4669-BE59-AAA9DAAB7FEF}" destId="{32E195D4-8E70-4CC4-9776-ECB9780B8067}" srcOrd="0" destOrd="0" presId="urn:microsoft.com/office/officeart/2005/8/layout/default"/>
    <dgm:cxn modelId="{6DE244B2-BE76-453C-BA74-FD7C348D45A0}" srcId="{1FA6C8C5-9B8A-4C0C-8680-8193370591B2}" destId="{073097FD-3CC6-4B81-A4BE-C6794ED87C0E}" srcOrd="8" destOrd="0" parTransId="{9B788F21-4041-4AE5-9003-A646BD0BE3E9}" sibTransId="{C93FC827-AAA9-4378-BA1A-A6A6EFFF3181}"/>
    <dgm:cxn modelId="{7110DFB2-5167-403D-BD97-B4D9B5681908}" type="presOf" srcId="{32D4DB13-9CF2-4D02-B683-19B93FE87F8B}" destId="{A5F10F79-1909-423C-A1DC-04921AA08299}" srcOrd="0" destOrd="0" presId="urn:microsoft.com/office/officeart/2005/8/layout/default"/>
    <dgm:cxn modelId="{60A71AB7-3A72-4C2B-A06E-F12CA9DC98A9}" srcId="{1FA6C8C5-9B8A-4C0C-8680-8193370591B2}" destId="{07437202-8EDA-426C-8E36-EDB1998E23BC}" srcOrd="11" destOrd="0" parTransId="{4069878B-CF91-4142-BA67-74B30FD52285}" sibTransId="{119C83A7-985B-4FE8-9DBC-02A6E55A6674}"/>
    <dgm:cxn modelId="{CF756FBE-0648-485C-AA66-88A9AF0AC723}" srcId="{1FA6C8C5-9B8A-4C0C-8680-8193370591B2}" destId="{32D4DB13-9CF2-4D02-B683-19B93FE87F8B}" srcOrd="9" destOrd="0" parTransId="{2B486EF4-9040-4E25-96B5-1E7EF26E4CED}" sibTransId="{5672485D-D405-4729-A416-1F632B3AA05C}"/>
    <dgm:cxn modelId="{DDAE9AC0-6515-4469-913B-9DDFEFC110E8}" type="presOf" srcId="{FBF7E7C2-BF1F-4261-8A0D-AE6A0F2BE3F0}" destId="{E1BEFED1-DD61-439F-A7AF-D87163422EF1}" srcOrd="0" destOrd="0" presId="urn:microsoft.com/office/officeart/2005/8/layout/default"/>
    <dgm:cxn modelId="{553FA1C5-50A9-4310-8E8C-9F9C1C36BA6D}" srcId="{1FA6C8C5-9B8A-4C0C-8680-8193370591B2}" destId="{58EDA3F1-B84B-42AD-9CF9-3C5B6478D2B1}" srcOrd="0" destOrd="0" parTransId="{0738E46F-D876-4A80-949D-890D05845A24}" sibTransId="{87F7CC60-6D04-4E35-8688-CBC61F53C72A}"/>
    <dgm:cxn modelId="{0E4A2ECA-C377-4450-B721-FBDEE5753EE4}" type="presOf" srcId="{58EDA3F1-B84B-42AD-9CF9-3C5B6478D2B1}" destId="{F78A25BD-AEEE-49E8-B2F6-7D8D83C42538}" srcOrd="0" destOrd="0" presId="urn:microsoft.com/office/officeart/2005/8/layout/default"/>
    <dgm:cxn modelId="{DB9EE3CE-F1C3-4789-B984-20214F3E5B60}" type="presOf" srcId="{4F2936E6-903F-4866-B497-FDA1EAC36167}" destId="{2D4E6E8D-79CE-44A5-8345-94C5FA204BDC}" srcOrd="0" destOrd="0" presId="urn:microsoft.com/office/officeart/2005/8/layout/default"/>
    <dgm:cxn modelId="{39539ED0-A3D4-4C0F-9400-983B8B09B4CC}" type="presOf" srcId="{347E17B9-F2E9-4D38-9C50-CCD1987094E7}" destId="{1B6B994C-61BC-4D7F-AFEF-AD8EA6295A52}" srcOrd="0" destOrd="0" presId="urn:microsoft.com/office/officeart/2005/8/layout/default"/>
    <dgm:cxn modelId="{14FBF6DA-3647-4C6C-AFAD-839B4931CFAE}" type="presOf" srcId="{07437202-8EDA-426C-8E36-EDB1998E23BC}" destId="{252D2C80-1D88-4A76-93FC-F3E8CC5180BD}" srcOrd="0" destOrd="0" presId="urn:microsoft.com/office/officeart/2005/8/layout/default"/>
    <dgm:cxn modelId="{5EE6F4DC-62CC-4736-BC17-0815C3AB6068}" type="presOf" srcId="{1FA6C8C5-9B8A-4C0C-8680-8193370591B2}" destId="{1874E112-54C7-432F-B91A-62DFA9437D96}" srcOrd="0" destOrd="0" presId="urn:microsoft.com/office/officeart/2005/8/layout/default"/>
    <dgm:cxn modelId="{6E6248DF-AF89-4161-A844-087FBCFDBED9}" type="presOf" srcId="{D2E5A183-EF2A-488B-A02D-1372FC44A643}" destId="{5734B0E7-5B3B-4453-AC0D-6D99664FAB2B}" srcOrd="0" destOrd="0" presId="urn:microsoft.com/office/officeart/2005/8/layout/default"/>
    <dgm:cxn modelId="{A9D7BAE7-2D81-4AE7-B503-BE4173401F3C}" srcId="{1FA6C8C5-9B8A-4C0C-8680-8193370591B2}" destId="{0E282BAF-1F8B-4B4D-B627-A35FC749BA85}" srcOrd="3" destOrd="0" parTransId="{AE25248F-5D9A-4CDC-929A-2E8605E4E7FE}" sibTransId="{556C30EA-A0E3-4400-9B78-7A085B90FB4A}"/>
    <dgm:cxn modelId="{12ADF1F4-8494-4A1C-B87D-49AF8DA9526F}" type="presOf" srcId="{3F8FA34A-50F9-4DAA-A055-3D90E8ADDA81}" destId="{6342C62E-E675-4246-964C-1F933C20C143}" srcOrd="0" destOrd="0" presId="urn:microsoft.com/office/officeart/2005/8/layout/default"/>
    <dgm:cxn modelId="{B7AE7FFA-70F7-4374-A643-E73E3D83B673}" srcId="{1FA6C8C5-9B8A-4C0C-8680-8193370591B2}" destId="{FBF7E7C2-BF1F-4261-8A0D-AE6A0F2BE3F0}" srcOrd="7" destOrd="0" parTransId="{48905871-361D-4507-AF3F-4F405E52608D}" sibTransId="{E07D8485-437E-424A-8E1F-48F739543EB8}"/>
    <dgm:cxn modelId="{70AA78FB-3F24-454D-9AFE-5F8B83195708}" srcId="{1FA6C8C5-9B8A-4C0C-8680-8193370591B2}" destId="{D3B161AC-FBF5-4014-B749-850006AB113D}" srcOrd="2" destOrd="0" parTransId="{57BDB8CC-2BE2-4A56-B58B-2C8921609D43}" sibTransId="{526E3DDB-906B-4BDD-9D32-FF2389A4B3B9}"/>
    <dgm:cxn modelId="{689A25FF-B7A3-44F2-B570-E17487285A20}" type="presOf" srcId="{D3B161AC-FBF5-4014-B749-850006AB113D}" destId="{A8CDC714-2B23-4CF4-9010-F2BF60197CF8}" srcOrd="0" destOrd="0" presId="urn:microsoft.com/office/officeart/2005/8/layout/default"/>
    <dgm:cxn modelId="{D77F62C7-B241-4F4E-8B1E-1B7C8AA403ED}" type="presParOf" srcId="{1874E112-54C7-432F-B91A-62DFA9437D96}" destId="{F78A25BD-AEEE-49E8-B2F6-7D8D83C42538}" srcOrd="0" destOrd="0" presId="urn:microsoft.com/office/officeart/2005/8/layout/default"/>
    <dgm:cxn modelId="{5FBBB0B2-DAC6-4697-96A5-C3B12D998761}" type="presParOf" srcId="{1874E112-54C7-432F-B91A-62DFA9437D96}" destId="{7CD85BC9-F7DC-41A4-98E5-BA9795F425F3}" srcOrd="1" destOrd="0" presId="urn:microsoft.com/office/officeart/2005/8/layout/default"/>
    <dgm:cxn modelId="{DB68A9B5-7D5D-4520-BD53-29C76BE320D7}" type="presParOf" srcId="{1874E112-54C7-432F-B91A-62DFA9437D96}" destId="{1B6B994C-61BC-4D7F-AFEF-AD8EA6295A52}" srcOrd="2" destOrd="0" presId="urn:microsoft.com/office/officeart/2005/8/layout/default"/>
    <dgm:cxn modelId="{DA34A668-92F0-43E7-8954-6BEF8B3CB68B}" type="presParOf" srcId="{1874E112-54C7-432F-B91A-62DFA9437D96}" destId="{606B4AB2-2026-4C8B-93DA-6F7A8D7CD655}" srcOrd="3" destOrd="0" presId="urn:microsoft.com/office/officeart/2005/8/layout/default"/>
    <dgm:cxn modelId="{19C2A40B-688D-44AB-BE29-77515765632C}" type="presParOf" srcId="{1874E112-54C7-432F-B91A-62DFA9437D96}" destId="{A8CDC714-2B23-4CF4-9010-F2BF60197CF8}" srcOrd="4" destOrd="0" presId="urn:microsoft.com/office/officeart/2005/8/layout/default"/>
    <dgm:cxn modelId="{63429B1E-5CFC-4745-A06C-4055110DEC4A}" type="presParOf" srcId="{1874E112-54C7-432F-B91A-62DFA9437D96}" destId="{B766F9AF-9BDE-49B5-A438-1FE4C966F8D3}" srcOrd="5" destOrd="0" presId="urn:microsoft.com/office/officeart/2005/8/layout/default"/>
    <dgm:cxn modelId="{3B78B5EC-0FE4-42D2-B8E6-6FF3985A5B47}" type="presParOf" srcId="{1874E112-54C7-432F-B91A-62DFA9437D96}" destId="{277E75A0-9DD9-47C5-AD6B-EE634B60D589}" srcOrd="6" destOrd="0" presId="urn:microsoft.com/office/officeart/2005/8/layout/default"/>
    <dgm:cxn modelId="{C6E0D01F-D5C5-46AF-AD12-E6B76D5FAD9F}" type="presParOf" srcId="{1874E112-54C7-432F-B91A-62DFA9437D96}" destId="{1D4D8A8B-9199-47B7-9BBF-698988E2173F}" srcOrd="7" destOrd="0" presId="urn:microsoft.com/office/officeart/2005/8/layout/default"/>
    <dgm:cxn modelId="{8E735B60-A3FB-498B-B6A4-376368A2655C}" type="presParOf" srcId="{1874E112-54C7-432F-B91A-62DFA9437D96}" destId="{2D4E6E8D-79CE-44A5-8345-94C5FA204BDC}" srcOrd="8" destOrd="0" presId="urn:microsoft.com/office/officeart/2005/8/layout/default"/>
    <dgm:cxn modelId="{1AB93CEE-3A09-435F-8B91-A11EADE5A8F6}" type="presParOf" srcId="{1874E112-54C7-432F-B91A-62DFA9437D96}" destId="{3D098D08-F42D-4B35-B24B-2934DF1437B3}" srcOrd="9" destOrd="0" presId="urn:microsoft.com/office/officeart/2005/8/layout/default"/>
    <dgm:cxn modelId="{B46D0B7E-9B18-4199-9789-745F11CFDB2A}" type="presParOf" srcId="{1874E112-54C7-432F-B91A-62DFA9437D96}" destId="{32E195D4-8E70-4CC4-9776-ECB9780B8067}" srcOrd="10" destOrd="0" presId="urn:microsoft.com/office/officeart/2005/8/layout/default"/>
    <dgm:cxn modelId="{78FBFAB0-3CA9-45E7-811E-0C9494335B04}" type="presParOf" srcId="{1874E112-54C7-432F-B91A-62DFA9437D96}" destId="{0791E965-0490-44FD-A9D1-2EE8181D8F33}" srcOrd="11" destOrd="0" presId="urn:microsoft.com/office/officeart/2005/8/layout/default"/>
    <dgm:cxn modelId="{07201D31-62BA-414A-B4CF-4881FC0DEEC2}" type="presParOf" srcId="{1874E112-54C7-432F-B91A-62DFA9437D96}" destId="{5734B0E7-5B3B-4453-AC0D-6D99664FAB2B}" srcOrd="12" destOrd="0" presId="urn:microsoft.com/office/officeart/2005/8/layout/default"/>
    <dgm:cxn modelId="{CB6C5996-1621-49B3-A8D5-D9C470F769EC}" type="presParOf" srcId="{1874E112-54C7-432F-B91A-62DFA9437D96}" destId="{758A38A4-165D-49B7-81AE-CB6994AB5620}" srcOrd="13" destOrd="0" presId="urn:microsoft.com/office/officeart/2005/8/layout/default"/>
    <dgm:cxn modelId="{7CCA8F5B-BB58-491E-B40F-B379EBA2C917}" type="presParOf" srcId="{1874E112-54C7-432F-B91A-62DFA9437D96}" destId="{E1BEFED1-DD61-439F-A7AF-D87163422EF1}" srcOrd="14" destOrd="0" presId="urn:microsoft.com/office/officeart/2005/8/layout/default"/>
    <dgm:cxn modelId="{0C51C9CF-DAD4-4BC5-86A5-9BB8FC560D6B}" type="presParOf" srcId="{1874E112-54C7-432F-B91A-62DFA9437D96}" destId="{47CE9058-FF85-4A79-AB47-BA9F6BF247F1}" srcOrd="15" destOrd="0" presId="urn:microsoft.com/office/officeart/2005/8/layout/default"/>
    <dgm:cxn modelId="{14334958-9855-4659-8D00-C4CC0C819F19}" type="presParOf" srcId="{1874E112-54C7-432F-B91A-62DFA9437D96}" destId="{4AA695E4-30DE-4626-966E-7987E7DDC081}" srcOrd="16" destOrd="0" presId="urn:microsoft.com/office/officeart/2005/8/layout/default"/>
    <dgm:cxn modelId="{62A50AB7-AFDF-48F4-A73B-40A86BD5144E}" type="presParOf" srcId="{1874E112-54C7-432F-B91A-62DFA9437D96}" destId="{6042BE79-7E77-4B40-B5A1-3C7B21AB720F}" srcOrd="17" destOrd="0" presId="urn:microsoft.com/office/officeart/2005/8/layout/default"/>
    <dgm:cxn modelId="{80D43DBF-4461-49D7-9C7A-32319DD6AB32}" type="presParOf" srcId="{1874E112-54C7-432F-B91A-62DFA9437D96}" destId="{A5F10F79-1909-423C-A1DC-04921AA08299}" srcOrd="18" destOrd="0" presId="urn:microsoft.com/office/officeart/2005/8/layout/default"/>
    <dgm:cxn modelId="{F749FCD1-A5FD-4ED8-AAD9-9112E56DD313}" type="presParOf" srcId="{1874E112-54C7-432F-B91A-62DFA9437D96}" destId="{0296FB14-1F33-4F81-A4C5-B21E82EE8BA9}" srcOrd="19" destOrd="0" presId="urn:microsoft.com/office/officeart/2005/8/layout/default"/>
    <dgm:cxn modelId="{1BE289C8-B65B-45D3-9EE4-B13B710DA1FE}" type="presParOf" srcId="{1874E112-54C7-432F-B91A-62DFA9437D96}" destId="{6342C62E-E675-4246-964C-1F933C20C143}" srcOrd="20" destOrd="0" presId="urn:microsoft.com/office/officeart/2005/8/layout/default"/>
    <dgm:cxn modelId="{78895F82-17AD-4801-8972-DA10796CF472}" type="presParOf" srcId="{1874E112-54C7-432F-B91A-62DFA9437D96}" destId="{CF8A06C2-C068-4F96-A249-D13038F6A26D}" srcOrd="21" destOrd="0" presId="urn:microsoft.com/office/officeart/2005/8/layout/default"/>
    <dgm:cxn modelId="{B6E2ACEC-AD4B-424B-A63D-77165E33907B}" type="presParOf" srcId="{1874E112-54C7-432F-B91A-62DFA9437D96}" destId="{252D2C80-1D88-4A76-93FC-F3E8CC5180B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E724E-2F0F-4A06-8962-88C640F22297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ECAAAE6-9134-4067-9D85-0854E41BF0BA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kern="1200" dirty="0">
              <a:solidFill>
                <a:schemeClr val="bg1"/>
              </a:solidFill>
              <a:latin typeface="Century Gothic" pitchFamily="34"/>
              <a:ea typeface="+mn-ea"/>
              <a:cs typeface="+mn-cs"/>
            </a:rPr>
            <a:t>Sostenibilidad</a:t>
          </a:r>
        </a:p>
      </dgm:t>
    </dgm:pt>
    <dgm:pt modelId="{3BF3C2D5-3F0D-4B87-885F-935A2C1F008C}" type="parTrans" cxnId="{53A6C22B-8239-4D77-B8A5-7E2269336B5F}">
      <dgm:prSet/>
      <dgm:spPr/>
      <dgm:t>
        <a:bodyPr/>
        <a:lstStyle/>
        <a:p>
          <a:endParaRPr lang="es-CO"/>
        </a:p>
      </dgm:t>
    </dgm:pt>
    <dgm:pt modelId="{65D8CA59-2602-4F0D-85D9-4B1E64F3EFE7}" type="sibTrans" cxnId="{53A6C22B-8239-4D77-B8A5-7E2269336B5F}">
      <dgm:prSet/>
      <dgm:spPr/>
      <dgm:t>
        <a:bodyPr/>
        <a:lstStyle/>
        <a:p>
          <a:endParaRPr lang="es-CO"/>
        </a:p>
      </dgm:t>
    </dgm:pt>
    <dgm:pt modelId="{A63506B0-DDD5-461E-8B65-443800C91F83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b="1" i="0" dirty="0"/>
            <a:t>Es el principio que busca cubrir las necesidades de las generaciones actuales sin que se vean comprometidas las del futuro</a:t>
          </a:r>
          <a:r>
            <a:rPr lang="es-ES" b="0" i="0" dirty="0"/>
            <a:t> garantizando un equilibrio entre tres pilares fundamentales.</a:t>
          </a:r>
          <a:endParaRPr lang="es-CO" dirty="0"/>
        </a:p>
      </dgm:t>
    </dgm:pt>
    <dgm:pt modelId="{7D3914A2-74C8-43B0-80E7-BE2B90A06C92}" type="parTrans" cxnId="{E81AF9E0-C994-4B9A-B8C9-1034667FBDF7}">
      <dgm:prSet/>
      <dgm:spPr/>
      <dgm:t>
        <a:bodyPr/>
        <a:lstStyle/>
        <a:p>
          <a:endParaRPr lang="es-CO"/>
        </a:p>
      </dgm:t>
    </dgm:pt>
    <dgm:pt modelId="{7487BFD3-6F2F-414A-977C-C81CEFEEBAC2}" type="sibTrans" cxnId="{E81AF9E0-C994-4B9A-B8C9-1034667FBDF7}">
      <dgm:prSet/>
      <dgm:spPr/>
      <dgm:t>
        <a:bodyPr/>
        <a:lstStyle/>
        <a:p>
          <a:endParaRPr lang="es-CO"/>
        </a:p>
      </dgm:t>
    </dgm:pt>
    <dgm:pt modelId="{C3C5E939-02EB-49C2-A204-D3434CE84262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0" i="0" dirty="0"/>
            <a:t>Los tres pilares fundamentales son: la protección del </a:t>
          </a:r>
          <a:r>
            <a:rPr lang="es-ES" b="1" i="0" dirty="0"/>
            <a:t>medioambiente</a:t>
          </a:r>
          <a:r>
            <a:rPr lang="es-ES" b="0" i="0" dirty="0"/>
            <a:t>, el </a:t>
          </a:r>
          <a:r>
            <a:rPr lang="es-ES" b="1" i="0" dirty="0"/>
            <a:t>desarrollo </a:t>
          </a:r>
          <a:r>
            <a:rPr lang="es-ES" b="0" i="0" dirty="0"/>
            <a:t>y </a:t>
          </a:r>
          <a:r>
            <a:rPr lang="es-ES" b="1" i="0" dirty="0"/>
            <a:t>bienestar social </a:t>
          </a:r>
          <a:r>
            <a:rPr lang="es-ES" b="0" i="0" dirty="0"/>
            <a:t>y el </a:t>
          </a:r>
          <a:r>
            <a:rPr lang="es-ES" b="1" i="0" dirty="0"/>
            <a:t>crecimiento económico </a:t>
          </a:r>
          <a:r>
            <a:rPr lang="es-ES" b="0" i="0" dirty="0"/>
            <a:t>de las naciones. </a:t>
          </a:r>
          <a:endParaRPr lang="es-CO" dirty="0"/>
        </a:p>
      </dgm:t>
    </dgm:pt>
    <dgm:pt modelId="{CF257227-FCCB-40FD-B4B2-C5ED70832702}" type="parTrans" cxnId="{3D5921CC-B67B-4400-B8FA-773563E7E8E2}">
      <dgm:prSet/>
      <dgm:spPr/>
      <dgm:t>
        <a:bodyPr/>
        <a:lstStyle/>
        <a:p>
          <a:endParaRPr lang="es-CO"/>
        </a:p>
      </dgm:t>
    </dgm:pt>
    <dgm:pt modelId="{431262F3-A798-40FE-BE59-92DD164B1D05}" type="sibTrans" cxnId="{3D5921CC-B67B-4400-B8FA-773563E7E8E2}">
      <dgm:prSet/>
      <dgm:spPr/>
      <dgm:t>
        <a:bodyPr/>
        <a:lstStyle/>
        <a:p>
          <a:endParaRPr lang="es-CO"/>
        </a:p>
      </dgm:t>
    </dgm:pt>
    <dgm:pt modelId="{90B51CB2-2F5E-47F7-B903-C2D8709D41E9}">
      <dgm:prSet phldrT="[Texto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prstClr val="white"/>
              </a:solidFill>
              <a:latin typeface="Century Gothic" pitchFamily="34"/>
              <a:ea typeface="+mn-ea"/>
              <a:cs typeface="+mn-cs"/>
            </a:rPr>
            <a:t>Objetivos de Desarrollo Sostenible (ODS)</a:t>
          </a:r>
        </a:p>
      </dgm:t>
    </dgm:pt>
    <dgm:pt modelId="{5148C404-A456-4608-86CB-E8164EBCC7E4}" type="parTrans" cxnId="{D4C4F0F9-C4EF-4007-839E-8023157280E6}">
      <dgm:prSet/>
      <dgm:spPr/>
      <dgm:t>
        <a:bodyPr/>
        <a:lstStyle/>
        <a:p>
          <a:endParaRPr lang="es-CO"/>
        </a:p>
      </dgm:t>
    </dgm:pt>
    <dgm:pt modelId="{B396092B-6661-4C95-B8F5-D31076C5482B}" type="sibTrans" cxnId="{D4C4F0F9-C4EF-4007-839E-8023157280E6}">
      <dgm:prSet/>
      <dgm:spPr/>
      <dgm:t>
        <a:bodyPr/>
        <a:lstStyle/>
        <a:p>
          <a:endParaRPr lang="es-CO"/>
        </a:p>
      </dgm:t>
    </dgm:pt>
    <dgm:pt modelId="{1FEFE6C8-67BE-444B-8384-081F0EEF5FA0}">
      <dgm:prSet phldrT="[Texto]"/>
      <dgm:spPr/>
      <dgm:t>
        <a:bodyPr/>
        <a:lstStyle/>
        <a:p>
          <a:r>
            <a:rPr lang="es-ES" b="0" i="0" dirty="0"/>
            <a:t>Conforman el esquema para mejorar las vidas de las poblaciones alrededor del mundo y mitigar los peligrosos efectos originados por el hombre relacionados con el cambio climático. </a:t>
          </a:r>
          <a:endParaRPr lang="es-CO" dirty="0"/>
        </a:p>
      </dgm:t>
    </dgm:pt>
    <dgm:pt modelId="{086C43B5-A3AB-4950-BEF1-12707CC46D59}" type="parTrans" cxnId="{4620FF37-5866-4CD6-AEA0-AA332452DD39}">
      <dgm:prSet/>
      <dgm:spPr/>
      <dgm:t>
        <a:bodyPr/>
        <a:lstStyle/>
        <a:p>
          <a:endParaRPr lang="es-CO"/>
        </a:p>
      </dgm:t>
    </dgm:pt>
    <dgm:pt modelId="{3378A28E-E49F-407D-87DB-D033472FA87A}" type="sibTrans" cxnId="{4620FF37-5866-4CD6-AEA0-AA332452DD39}">
      <dgm:prSet/>
      <dgm:spPr/>
      <dgm:t>
        <a:bodyPr/>
        <a:lstStyle/>
        <a:p>
          <a:endParaRPr lang="es-CO"/>
        </a:p>
      </dgm:t>
    </dgm:pt>
    <dgm:pt modelId="{5F1F717D-BFF2-43D5-BCD8-8AA8E9375094}">
      <dgm:prSet phldrT="[Texto]"/>
      <dgm:spPr/>
      <dgm:t>
        <a:bodyPr/>
        <a:lstStyle/>
        <a:p>
          <a:r>
            <a:rPr lang="es-ES" dirty="0"/>
            <a:t>Son un llamado universal a poner fin a la pobreza, proteger el planeta y garantizar que todas las personas gocen de paz y prosperidad</a:t>
          </a:r>
          <a:endParaRPr lang="es-CO" dirty="0"/>
        </a:p>
      </dgm:t>
    </dgm:pt>
    <dgm:pt modelId="{F22A859A-86E7-4443-BA08-36BF67B239B4}" type="parTrans" cxnId="{D523F2C3-3FE8-42B4-B3E4-29CFD0F55210}">
      <dgm:prSet/>
      <dgm:spPr/>
      <dgm:t>
        <a:bodyPr/>
        <a:lstStyle/>
        <a:p>
          <a:endParaRPr lang="es-CO"/>
        </a:p>
      </dgm:t>
    </dgm:pt>
    <dgm:pt modelId="{05A46930-EE1A-466C-BD1E-14F94BDBEFFD}" type="sibTrans" cxnId="{D523F2C3-3FE8-42B4-B3E4-29CFD0F55210}">
      <dgm:prSet/>
      <dgm:spPr/>
      <dgm:t>
        <a:bodyPr/>
        <a:lstStyle/>
        <a:p>
          <a:endParaRPr lang="es-CO"/>
        </a:p>
      </dgm:t>
    </dgm:pt>
    <dgm:pt modelId="{E371451B-4FCD-4BE1-8FB7-D62A3B82A244}" type="pres">
      <dgm:prSet presAssocID="{7B4E724E-2F0F-4A06-8962-88C640F22297}" presName="Name0" presStyleCnt="0">
        <dgm:presLayoutVars>
          <dgm:dir/>
          <dgm:animLvl val="lvl"/>
          <dgm:resizeHandles val="exact"/>
        </dgm:presLayoutVars>
      </dgm:prSet>
      <dgm:spPr/>
    </dgm:pt>
    <dgm:pt modelId="{BAE69D70-1141-4AAF-93C1-E3C34B427D59}" type="pres">
      <dgm:prSet presAssocID="{7ECAAAE6-9134-4067-9D85-0854E41BF0BA}" presName="vertFlow" presStyleCnt="0"/>
      <dgm:spPr/>
    </dgm:pt>
    <dgm:pt modelId="{F76FE031-CCF8-4530-AD58-A8D62429450B}" type="pres">
      <dgm:prSet presAssocID="{7ECAAAE6-9134-4067-9D85-0854E41BF0BA}" presName="header" presStyleLbl="node1" presStyleIdx="0" presStyleCnt="2" custScaleY="71866"/>
      <dgm:spPr/>
    </dgm:pt>
    <dgm:pt modelId="{4BC99F9D-C065-45E0-8EB5-AB7F01BD89CD}" type="pres">
      <dgm:prSet presAssocID="{7D3914A2-74C8-43B0-80E7-BE2B90A06C92}" presName="parTrans" presStyleLbl="sibTrans2D1" presStyleIdx="0" presStyleCnt="4"/>
      <dgm:spPr/>
    </dgm:pt>
    <dgm:pt modelId="{A30A3DB2-55DF-4444-B728-E4DA7BF3AC88}" type="pres">
      <dgm:prSet presAssocID="{A63506B0-DDD5-461E-8B65-443800C91F83}" presName="child" presStyleLbl="alignAccFollowNode1" presStyleIdx="0" presStyleCnt="4" custScaleY="117526">
        <dgm:presLayoutVars>
          <dgm:chMax val="0"/>
          <dgm:bulletEnabled val="1"/>
        </dgm:presLayoutVars>
      </dgm:prSet>
      <dgm:spPr/>
    </dgm:pt>
    <dgm:pt modelId="{F3D17887-2C89-419B-A89B-96B38F53758A}" type="pres">
      <dgm:prSet presAssocID="{7487BFD3-6F2F-414A-977C-C81CEFEEBAC2}" presName="sibTrans" presStyleLbl="sibTrans2D1" presStyleIdx="1" presStyleCnt="4"/>
      <dgm:spPr/>
    </dgm:pt>
    <dgm:pt modelId="{81B77417-D498-4090-9361-F02ECD6DD19F}" type="pres">
      <dgm:prSet presAssocID="{C3C5E939-02EB-49C2-A204-D3434CE84262}" presName="child" presStyleLbl="alignAccFollowNode1" presStyleIdx="1" presStyleCnt="4" custScaleY="117526">
        <dgm:presLayoutVars>
          <dgm:chMax val="0"/>
          <dgm:bulletEnabled val="1"/>
        </dgm:presLayoutVars>
      </dgm:prSet>
      <dgm:spPr/>
    </dgm:pt>
    <dgm:pt modelId="{57AEA40E-603D-4DD8-A88F-07BF710C448D}" type="pres">
      <dgm:prSet presAssocID="{7ECAAAE6-9134-4067-9D85-0854E41BF0BA}" presName="hSp" presStyleCnt="0"/>
      <dgm:spPr/>
    </dgm:pt>
    <dgm:pt modelId="{D895391D-6A14-494C-AE28-1EAD75560498}" type="pres">
      <dgm:prSet presAssocID="{90B51CB2-2F5E-47F7-B903-C2D8709D41E9}" presName="vertFlow" presStyleCnt="0"/>
      <dgm:spPr/>
    </dgm:pt>
    <dgm:pt modelId="{A2628B5A-52B5-44A9-BA37-033C6BFD8C2E}" type="pres">
      <dgm:prSet presAssocID="{90B51CB2-2F5E-47F7-B903-C2D8709D41E9}" presName="header" presStyleLbl="node1" presStyleIdx="1" presStyleCnt="2" custScaleY="71866"/>
      <dgm:spPr/>
    </dgm:pt>
    <dgm:pt modelId="{5A951C9A-73B4-49CE-9C22-E98AA2D6F543}" type="pres">
      <dgm:prSet presAssocID="{086C43B5-A3AB-4950-BEF1-12707CC46D59}" presName="parTrans" presStyleLbl="sibTrans2D1" presStyleIdx="2" presStyleCnt="4"/>
      <dgm:spPr/>
    </dgm:pt>
    <dgm:pt modelId="{3F8A17BE-D545-4667-9B2D-A885089C3210}" type="pres">
      <dgm:prSet presAssocID="{1FEFE6C8-67BE-444B-8384-081F0EEF5FA0}" presName="child" presStyleLbl="alignAccFollowNode1" presStyleIdx="2" presStyleCnt="4" custScaleY="117526">
        <dgm:presLayoutVars>
          <dgm:chMax val="0"/>
          <dgm:bulletEnabled val="1"/>
        </dgm:presLayoutVars>
      </dgm:prSet>
      <dgm:spPr/>
    </dgm:pt>
    <dgm:pt modelId="{82A2CF4E-76C0-4929-8C39-F57ACB4ECE7C}" type="pres">
      <dgm:prSet presAssocID="{3378A28E-E49F-407D-87DB-D033472FA87A}" presName="sibTrans" presStyleLbl="sibTrans2D1" presStyleIdx="3" presStyleCnt="4"/>
      <dgm:spPr/>
    </dgm:pt>
    <dgm:pt modelId="{A0E4E839-1154-4D04-9536-287FEE4A6DE4}" type="pres">
      <dgm:prSet presAssocID="{5F1F717D-BFF2-43D5-BCD8-8AA8E9375094}" presName="child" presStyleLbl="alignAccFollowNode1" presStyleIdx="3" presStyleCnt="4" custScaleY="117526">
        <dgm:presLayoutVars>
          <dgm:chMax val="0"/>
          <dgm:bulletEnabled val="1"/>
        </dgm:presLayoutVars>
      </dgm:prSet>
      <dgm:spPr/>
    </dgm:pt>
  </dgm:ptLst>
  <dgm:cxnLst>
    <dgm:cxn modelId="{16EBB320-E59A-400F-817F-331EE9CD5118}" type="presOf" srcId="{7B4E724E-2F0F-4A06-8962-88C640F22297}" destId="{E371451B-4FCD-4BE1-8FB7-D62A3B82A244}" srcOrd="0" destOrd="0" presId="urn:microsoft.com/office/officeart/2005/8/layout/lProcess1"/>
    <dgm:cxn modelId="{07D31A24-3232-4B50-97EE-E8EEFD4C2CA9}" type="presOf" srcId="{3378A28E-E49F-407D-87DB-D033472FA87A}" destId="{82A2CF4E-76C0-4929-8C39-F57ACB4ECE7C}" srcOrd="0" destOrd="0" presId="urn:microsoft.com/office/officeart/2005/8/layout/lProcess1"/>
    <dgm:cxn modelId="{53A6C22B-8239-4D77-B8A5-7E2269336B5F}" srcId="{7B4E724E-2F0F-4A06-8962-88C640F22297}" destId="{7ECAAAE6-9134-4067-9D85-0854E41BF0BA}" srcOrd="0" destOrd="0" parTransId="{3BF3C2D5-3F0D-4B87-885F-935A2C1F008C}" sibTransId="{65D8CA59-2602-4F0D-85D9-4B1E64F3EFE7}"/>
    <dgm:cxn modelId="{4620FF37-5866-4CD6-AEA0-AA332452DD39}" srcId="{90B51CB2-2F5E-47F7-B903-C2D8709D41E9}" destId="{1FEFE6C8-67BE-444B-8384-081F0EEF5FA0}" srcOrd="0" destOrd="0" parTransId="{086C43B5-A3AB-4950-BEF1-12707CC46D59}" sibTransId="{3378A28E-E49F-407D-87DB-D033472FA87A}"/>
    <dgm:cxn modelId="{57879563-8E95-4444-80C8-E4E9BFE9582A}" type="presOf" srcId="{086C43B5-A3AB-4950-BEF1-12707CC46D59}" destId="{5A951C9A-73B4-49CE-9C22-E98AA2D6F543}" srcOrd="0" destOrd="0" presId="urn:microsoft.com/office/officeart/2005/8/layout/lProcess1"/>
    <dgm:cxn modelId="{FE34D443-D2F3-46FA-88C3-ECC390B32EBD}" type="presOf" srcId="{C3C5E939-02EB-49C2-A204-D3434CE84262}" destId="{81B77417-D498-4090-9361-F02ECD6DD19F}" srcOrd="0" destOrd="0" presId="urn:microsoft.com/office/officeart/2005/8/layout/lProcess1"/>
    <dgm:cxn modelId="{E8B7D773-5C1F-426A-82CC-195941BFCA7A}" type="presOf" srcId="{7ECAAAE6-9134-4067-9D85-0854E41BF0BA}" destId="{F76FE031-CCF8-4530-AD58-A8D62429450B}" srcOrd="0" destOrd="0" presId="urn:microsoft.com/office/officeart/2005/8/layout/lProcess1"/>
    <dgm:cxn modelId="{30A33A81-5EC0-4166-B9D2-79BA87CC629C}" type="presOf" srcId="{A63506B0-DDD5-461E-8B65-443800C91F83}" destId="{A30A3DB2-55DF-4444-B728-E4DA7BF3AC88}" srcOrd="0" destOrd="0" presId="urn:microsoft.com/office/officeart/2005/8/layout/lProcess1"/>
    <dgm:cxn modelId="{7B109592-2C6F-4E69-9D30-9B84ECEEAC45}" type="presOf" srcId="{90B51CB2-2F5E-47F7-B903-C2D8709D41E9}" destId="{A2628B5A-52B5-44A9-BA37-033C6BFD8C2E}" srcOrd="0" destOrd="0" presId="urn:microsoft.com/office/officeart/2005/8/layout/lProcess1"/>
    <dgm:cxn modelId="{D523F2C3-3FE8-42B4-B3E4-29CFD0F55210}" srcId="{90B51CB2-2F5E-47F7-B903-C2D8709D41E9}" destId="{5F1F717D-BFF2-43D5-BCD8-8AA8E9375094}" srcOrd="1" destOrd="0" parTransId="{F22A859A-86E7-4443-BA08-36BF67B239B4}" sibTransId="{05A46930-EE1A-466C-BD1E-14F94BDBEFFD}"/>
    <dgm:cxn modelId="{3D5921CC-B67B-4400-B8FA-773563E7E8E2}" srcId="{7ECAAAE6-9134-4067-9D85-0854E41BF0BA}" destId="{C3C5E939-02EB-49C2-A204-D3434CE84262}" srcOrd="1" destOrd="0" parTransId="{CF257227-FCCB-40FD-B4B2-C5ED70832702}" sibTransId="{431262F3-A798-40FE-BE59-92DD164B1D05}"/>
    <dgm:cxn modelId="{D84F15CE-BBA8-4C8C-A63E-F8CDBAB22F90}" type="presOf" srcId="{7487BFD3-6F2F-414A-977C-C81CEFEEBAC2}" destId="{F3D17887-2C89-419B-A89B-96B38F53758A}" srcOrd="0" destOrd="0" presId="urn:microsoft.com/office/officeart/2005/8/layout/lProcess1"/>
    <dgm:cxn modelId="{A439F3DA-ECF1-452A-90EA-8F5B0FED9D80}" type="presOf" srcId="{5F1F717D-BFF2-43D5-BCD8-8AA8E9375094}" destId="{A0E4E839-1154-4D04-9536-287FEE4A6DE4}" srcOrd="0" destOrd="0" presId="urn:microsoft.com/office/officeart/2005/8/layout/lProcess1"/>
    <dgm:cxn modelId="{E81AF9E0-C994-4B9A-B8C9-1034667FBDF7}" srcId="{7ECAAAE6-9134-4067-9D85-0854E41BF0BA}" destId="{A63506B0-DDD5-461E-8B65-443800C91F83}" srcOrd="0" destOrd="0" parTransId="{7D3914A2-74C8-43B0-80E7-BE2B90A06C92}" sibTransId="{7487BFD3-6F2F-414A-977C-C81CEFEEBAC2}"/>
    <dgm:cxn modelId="{3DA9C1EB-2B95-4D6E-99AB-EE8862539F8F}" type="presOf" srcId="{7D3914A2-74C8-43B0-80E7-BE2B90A06C92}" destId="{4BC99F9D-C065-45E0-8EB5-AB7F01BD89CD}" srcOrd="0" destOrd="0" presId="urn:microsoft.com/office/officeart/2005/8/layout/lProcess1"/>
    <dgm:cxn modelId="{45DF8AEC-26DB-4BB9-B79D-589A2B3ECD73}" type="presOf" srcId="{1FEFE6C8-67BE-444B-8384-081F0EEF5FA0}" destId="{3F8A17BE-D545-4667-9B2D-A885089C3210}" srcOrd="0" destOrd="0" presId="urn:microsoft.com/office/officeart/2005/8/layout/lProcess1"/>
    <dgm:cxn modelId="{D4C4F0F9-C4EF-4007-839E-8023157280E6}" srcId="{7B4E724E-2F0F-4A06-8962-88C640F22297}" destId="{90B51CB2-2F5E-47F7-B903-C2D8709D41E9}" srcOrd="1" destOrd="0" parTransId="{5148C404-A456-4608-86CB-E8164EBCC7E4}" sibTransId="{B396092B-6661-4C95-B8F5-D31076C5482B}"/>
    <dgm:cxn modelId="{D37B7E84-A735-49CF-9C0A-4123B90839ED}" type="presParOf" srcId="{E371451B-4FCD-4BE1-8FB7-D62A3B82A244}" destId="{BAE69D70-1141-4AAF-93C1-E3C34B427D59}" srcOrd="0" destOrd="0" presId="urn:microsoft.com/office/officeart/2005/8/layout/lProcess1"/>
    <dgm:cxn modelId="{97549359-A438-4D9A-AFC6-344E0AE9BA4B}" type="presParOf" srcId="{BAE69D70-1141-4AAF-93C1-E3C34B427D59}" destId="{F76FE031-CCF8-4530-AD58-A8D62429450B}" srcOrd="0" destOrd="0" presId="urn:microsoft.com/office/officeart/2005/8/layout/lProcess1"/>
    <dgm:cxn modelId="{9A1D7276-31D9-4B39-B743-8176ABFF3D76}" type="presParOf" srcId="{BAE69D70-1141-4AAF-93C1-E3C34B427D59}" destId="{4BC99F9D-C065-45E0-8EB5-AB7F01BD89CD}" srcOrd="1" destOrd="0" presId="urn:microsoft.com/office/officeart/2005/8/layout/lProcess1"/>
    <dgm:cxn modelId="{70E48972-E33D-4BF1-A91D-B55F310A0502}" type="presParOf" srcId="{BAE69D70-1141-4AAF-93C1-E3C34B427D59}" destId="{A30A3DB2-55DF-4444-B728-E4DA7BF3AC88}" srcOrd="2" destOrd="0" presId="urn:microsoft.com/office/officeart/2005/8/layout/lProcess1"/>
    <dgm:cxn modelId="{AC307BF8-8AFC-404F-93FE-D34480805CC0}" type="presParOf" srcId="{BAE69D70-1141-4AAF-93C1-E3C34B427D59}" destId="{F3D17887-2C89-419B-A89B-96B38F53758A}" srcOrd="3" destOrd="0" presId="urn:microsoft.com/office/officeart/2005/8/layout/lProcess1"/>
    <dgm:cxn modelId="{E97EF1E1-BB5D-45D3-8AA3-00939EA2150F}" type="presParOf" srcId="{BAE69D70-1141-4AAF-93C1-E3C34B427D59}" destId="{81B77417-D498-4090-9361-F02ECD6DD19F}" srcOrd="4" destOrd="0" presId="urn:microsoft.com/office/officeart/2005/8/layout/lProcess1"/>
    <dgm:cxn modelId="{46139B56-4360-4CFB-8256-71D3C665EC76}" type="presParOf" srcId="{E371451B-4FCD-4BE1-8FB7-D62A3B82A244}" destId="{57AEA40E-603D-4DD8-A88F-07BF710C448D}" srcOrd="1" destOrd="0" presId="urn:microsoft.com/office/officeart/2005/8/layout/lProcess1"/>
    <dgm:cxn modelId="{5D7C75D9-C29D-4F0B-8934-F5A7EC0BCAD5}" type="presParOf" srcId="{E371451B-4FCD-4BE1-8FB7-D62A3B82A244}" destId="{D895391D-6A14-494C-AE28-1EAD75560498}" srcOrd="2" destOrd="0" presId="urn:microsoft.com/office/officeart/2005/8/layout/lProcess1"/>
    <dgm:cxn modelId="{6B3562AC-87AC-4AF5-9B93-97B908A9ED6A}" type="presParOf" srcId="{D895391D-6A14-494C-AE28-1EAD75560498}" destId="{A2628B5A-52B5-44A9-BA37-033C6BFD8C2E}" srcOrd="0" destOrd="0" presId="urn:microsoft.com/office/officeart/2005/8/layout/lProcess1"/>
    <dgm:cxn modelId="{743B4D8C-3795-4973-98D8-126F25AF72C1}" type="presParOf" srcId="{D895391D-6A14-494C-AE28-1EAD75560498}" destId="{5A951C9A-73B4-49CE-9C22-E98AA2D6F543}" srcOrd="1" destOrd="0" presId="urn:microsoft.com/office/officeart/2005/8/layout/lProcess1"/>
    <dgm:cxn modelId="{032A0416-788B-4E51-A8E0-8DAD36486911}" type="presParOf" srcId="{D895391D-6A14-494C-AE28-1EAD75560498}" destId="{3F8A17BE-D545-4667-9B2D-A885089C3210}" srcOrd="2" destOrd="0" presId="urn:microsoft.com/office/officeart/2005/8/layout/lProcess1"/>
    <dgm:cxn modelId="{A7102290-ECEF-444B-8465-2C3291112319}" type="presParOf" srcId="{D895391D-6A14-494C-AE28-1EAD75560498}" destId="{82A2CF4E-76C0-4929-8C39-F57ACB4ECE7C}" srcOrd="3" destOrd="0" presId="urn:microsoft.com/office/officeart/2005/8/layout/lProcess1"/>
    <dgm:cxn modelId="{E8A04BAE-FE62-4711-8115-42D62627CC5D}" type="presParOf" srcId="{D895391D-6A14-494C-AE28-1EAD75560498}" destId="{A0E4E839-1154-4D04-9536-287FEE4A6DE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CB1BC-0808-4D47-9669-C6B9097CE6F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B2A683B-FADB-4238-80ED-A8C71DECE6AA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Visualización de proyectos actuales de la Biblioteca</a:t>
          </a:r>
        </a:p>
      </dgm:t>
    </dgm:pt>
    <dgm:pt modelId="{88A688B1-3475-4F45-A656-36C90BAB15F4}" type="parTrans" cxnId="{F311E63F-5CB5-48A4-A858-D2678E8D32B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4F32354-3C82-4BD5-9D7E-39C344DB58ED}" type="sibTrans" cxnId="{F311E63F-5CB5-48A4-A858-D2678E8D32B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BDEF8A7-59F0-440D-84B0-C250902085DF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Lectura reflexiva de los ODS y sus metas</a:t>
          </a:r>
        </a:p>
      </dgm:t>
    </dgm:pt>
    <dgm:pt modelId="{511F7369-38FD-4F8C-997A-C6CA1B0D922E}" type="parTrans" cxnId="{A2599A4C-48D5-440F-B61D-8E480C3A5CC1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87FF378-431F-4E1D-924F-2D3C136B589D}" type="sibTrans" cxnId="{A2599A4C-48D5-440F-B61D-8E480C3A5CC1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229BD89-6EC4-4C2A-A038-0A846E0CB791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Uniendo los puntos – Alineación de proyectos desde el supuesto</a:t>
          </a:r>
        </a:p>
      </dgm:t>
    </dgm:pt>
    <dgm:pt modelId="{077ED043-2BBB-45E1-A336-8411A48B14D1}" type="parTrans" cxnId="{0D554320-B27D-47B5-A878-B396FCB9512A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F2B4BDC-51B1-44D6-96AC-86285C977870}" type="sibTrans" cxnId="{0D554320-B27D-47B5-A878-B396FCB9512A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BC6F7A0F-5500-42E4-A62F-71F5487891E5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Aplicación de metodología 5 por qué para cada ODS alineado.</a:t>
          </a:r>
        </a:p>
      </dgm:t>
    </dgm:pt>
    <dgm:pt modelId="{5E9DE9E6-9786-4AA1-97AB-CC2145827B4F}" type="parTrans" cxnId="{17052C11-7F1D-4FB6-B894-917B6823D3B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99A357F-4E73-48AC-AD72-7F80614DF1A3}" type="sibTrans" cxnId="{17052C11-7F1D-4FB6-B894-917B6823D3B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2ACEE3B-6841-4AC6-A31B-30C2E340D1BB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Fijación de metas y construcción del indicador</a:t>
          </a:r>
        </a:p>
      </dgm:t>
    </dgm:pt>
    <dgm:pt modelId="{4D3F780D-0C22-4774-9D27-32E9AE6F1753}" type="parTrans" cxnId="{1F6C1275-165A-46B0-97BE-180BA26A898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F204582-ED5D-4137-AD01-F17514D3FDFA}" type="sibTrans" cxnId="{1F6C1275-165A-46B0-97BE-180BA26A898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49235BE-7937-49CB-964F-F2DEE206A592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Prototipado de resultados  (Comprobación)</a:t>
          </a:r>
        </a:p>
      </dgm:t>
    </dgm:pt>
    <dgm:pt modelId="{701D236E-52C8-4DD8-99E2-FAE1B588C268}" type="parTrans" cxnId="{5F2C3E51-8710-43FB-8F12-406D86F4ECA1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987B127-64A9-4983-9211-CF0F58F2F02B}" type="sibTrans" cxnId="{5F2C3E51-8710-43FB-8F12-406D86F4ECA1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FBD5F70-37DE-4926-AE4C-8516811BE950}">
      <dgm:prSet phldrT="[Texto]"/>
      <dgm:spPr/>
      <dgm:t>
        <a:bodyPr/>
        <a:lstStyle/>
        <a:p>
          <a:r>
            <a:rPr lang="es-CO" dirty="0">
              <a:latin typeface="Century Gothic" panose="020B0502020202020204" pitchFamily="34" charset="0"/>
            </a:rPr>
            <a:t>Documentación y divulgación       (Uso de repositorios)</a:t>
          </a:r>
        </a:p>
      </dgm:t>
    </dgm:pt>
    <dgm:pt modelId="{AE11D03F-7981-463A-8FF0-F369B37459C7}" type="parTrans" cxnId="{1B0DAC2B-CDCB-413F-9897-3BADCCF7D3C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0855386-6A23-450C-AD74-254D8B17CC01}" type="sibTrans" cxnId="{1B0DAC2B-CDCB-413F-9897-3BADCCF7D3C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280C50F-C535-4C18-91E9-E33778DB4032}" type="pres">
      <dgm:prSet presAssocID="{B69CB1BC-0808-4D47-9669-C6B9097CE6F5}" presName="diagram" presStyleCnt="0">
        <dgm:presLayoutVars>
          <dgm:dir/>
          <dgm:resizeHandles val="exact"/>
        </dgm:presLayoutVars>
      </dgm:prSet>
      <dgm:spPr/>
    </dgm:pt>
    <dgm:pt modelId="{91524493-B72D-4E40-97AD-FD6959811A95}" type="pres">
      <dgm:prSet presAssocID="{DB2A683B-FADB-4238-80ED-A8C71DECE6AA}" presName="node" presStyleLbl="node1" presStyleIdx="0" presStyleCnt="7">
        <dgm:presLayoutVars>
          <dgm:bulletEnabled val="1"/>
        </dgm:presLayoutVars>
      </dgm:prSet>
      <dgm:spPr/>
    </dgm:pt>
    <dgm:pt modelId="{032C6E53-17F3-4B3C-93F0-9E661C96EC9F}" type="pres">
      <dgm:prSet presAssocID="{E4F32354-3C82-4BD5-9D7E-39C344DB58ED}" presName="sibTrans" presStyleCnt="0"/>
      <dgm:spPr/>
    </dgm:pt>
    <dgm:pt modelId="{0595FA9C-498C-4C98-A048-8B192D4985D5}" type="pres">
      <dgm:prSet presAssocID="{CBDEF8A7-59F0-440D-84B0-C250902085DF}" presName="node" presStyleLbl="node1" presStyleIdx="1" presStyleCnt="7">
        <dgm:presLayoutVars>
          <dgm:bulletEnabled val="1"/>
        </dgm:presLayoutVars>
      </dgm:prSet>
      <dgm:spPr/>
    </dgm:pt>
    <dgm:pt modelId="{2BC9E1CA-5760-4841-B448-BE929A974CC7}" type="pres">
      <dgm:prSet presAssocID="{E87FF378-431F-4E1D-924F-2D3C136B589D}" presName="sibTrans" presStyleCnt="0"/>
      <dgm:spPr/>
    </dgm:pt>
    <dgm:pt modelId="{C032C478-0347-45FB-908B-6926214DFB84}" type="pres">
      <dgm:prSet presAssocID="{8229BD89-6EC4-4C2A-A038-0A846E0CB791}" presName="node" presStyleLbl="node1" presStyleIdx="2" presStyleCnt="7">
        <dgm:presLayoutVars>
          <dgm:bulletEnabled val="1"/>
        </dgm:presLayoutVars>
      </dgm:prSet>
      <dgm:spPr/>
    </dgm:pt>
    <dgm:pt modelId="{DCE106A3-4C84-4AB1-826B-189A8F97AF07}" type="pres">
      <dgm:prSet presAssocID="{8F2B4BDC-51B1-44D6-96AC-86285C977870}" presName="sibTrans" presStyleCnt="0"/>
      <dgm:spPr/>
    </dgm:pt>
    <dgm:pt modelId="{75A4118A-0D92-4F55-8965-57D5B307A057}" type="pres">
      <dgm:prSet presAssocID="{BC6F7A0F-5500-42E4-A62F-71F5487891E5}" presName="node" presStyleLbl="node1" presStyleIdx="3" presStyleCnt="7">
        <dgm:presLayoutVars>
          <dgm:bulletEnabled val="1"/>
        </dgm:presLayoutVars>
      </dgm:prSet>
      <dgm:spPr/>
    </dgm:pt>
    <dgm:pt modelId="{ADCB4AA0-A641-4907-A6AB-46FDA36B9687}" type="pres">
      <dgm:prSet presAssocID="{C99A357F-4E73-48AC-AD72-7F80614DF1A3}" presName="sibTrans" presStyleCnt="0"/>
      <dgm:spPr/>
    </dgm:pt>
    <dgm:pt modelId="{9A19933F-24E7-435A-BA3A-6841EE88B0EC}" type="pres">
      <dgm:prSet presAssocID="{52ACEE3B-6841-4AC6-A31B-30C2E340D1BB}" presName="node" presStyleLbl="node1" presStyleIdx="4" presStyleCnt="7">
        <dgm:presLayoutVars>
          <dgm:bulletEnabled val="1"/>
        </dgm:presLayoutVars>
      </dgm:prSet>
      <dgm:spPr/>
    </dgm:pt>
    <dgm:pt modelId="{CE679064-EE56-4449-B6DD-19FE0D40F60C}" type="pres">
      <dgm:prSet presAssocID="{9F204582-ED5D-4137-AD01-F17514D3FDFA}" presName="sibTrans" presStyleCnt="0"/>
      <dgm:spPr/>
    </dgm:pt>
    <dgm:pt modelId="{B2F65A13-7F34-4B48-9DFB-1238C44B2E9D}" type="pres">
      <dgm:prSet presAssocID="{C49235BE-7937-49CB-964F-F2DEE206A592}" presName="node" presStyleLbl="node1" presStyleIdx="5" presStyleCnt="7">
        <dgm:presLayoutVars>
          <dgm:bulletEnabled val="1"/>
        </dgm:presLayoutVars>
      </dgm:prSet>
      <dgm:spPr/>
    </dgm:pt>
    <dgm:pt modelId="{079DC744-F273-4049-AB94-5D5AA2C62945}" type="pres">
      <dgm:prSet presAssocID="{A987B127-64A9-4983-9211-CF0F58F2F02B}" presName="sibTrans" presStyleCnt="0"/>
      <dgm:spPr/>
    </dgm:pt>
    <dgm:pt modelId="{4E9263C2-33E8-446B-8A26-6E603C34B93E}" type="pres">
      <dgm:prSet presAssocID="{CFBD5F70-37DE-4926-AE4C-8516811BE950}" presName="node" presStyleLbl="node1" presStyleIdx="6" presStyleCnt="7">
        <dgm:presLayoutVars>
          <dgm:bulletEnabled val="1"/>
        </dgm:presLayoutVars>
      </dgm:prSet>
      <dgm:spPr/>
    </dgm:pt>
  </dgm:ptLst>
  <dgm:cxnLst>
    <dgm:cxn modelId="{17052C11-7F1D-4FB6-B894-917B6823D3BE}" srcId="{B69CB1BC-0808-4D47-9669-C6B9097CE6F5}" destId="{BC6F7A0F-5500-42E4-A62F-71F5487891E5}" srcOrd="3" destOrd="0" parTransId="{5E9DE9E6-9786-4AA1-97AB-CC2145827B4F}" sibTransId="{C99A357F-4E73-48AC-AD72-7F80614DF1A3}"/>
    <dgm:cxn modelId="{0D554320-B27D-47B5-A878-B396FCB9512A}" srcId="{B69CB1BC-0808-4D47-9669-C6B9097CE6F5}" destId="{8229BD89-6EC4-4C2A-A038-0A846E0CB791}" srcOrd="2" destOrd="0" parTransId="{077ED043-2BBB-45E1-A336-8411A48B14D1}" sibTransId="{8F2B4BDC-51B1-44D6-96AC-86285C977870}"/>
    <dgm:cxn modelId="{7BE57A2B-D3DE-411C-B2D1-914A7D8ADFA0}" type="presOf" srcId="{B69CB1BC-0808-4D47-9669-C6B9097CE6F5}" destId="{A280C50F-C535-4C18-91E9-E33778DB4032}" srcOrd="0" destOrd="0" presId="urn:microsoft.com/office/officeart/2005/8/layout/default"/>
    <dgm:cxn modelId="{1B0DAC2B-CDCB-413F-9897-3BADCCF7D3C0}" srcId="{B69CB1BC-0808-4D47-9669-C6B9097CE6F5}" destId="{CFBD5F70-37DE-4926-AE4C-8516811BE950}" srcOrd="6" destOrd="0" parTransId="{AE11D03F-7981-463A-8FF0-F369B37459C7}" sibTransId="{40855386-6A23-450C-AD74-254D8B17CC01}"/>
    <dgm:cxn modelId="{4F757D31-8AA1-48DE-B50E-F4890A777D29}" type="presOf" srcId="{DB2A683B-FADB-4238-80ED-A8C71DECE6AA}" destId="{91524493-B72D-4E40-97AD-FD6959811A95}" srcOrd="0" destOrd="0" presId="urn:microsoft.com/office/officeart/2005/8/layout/default"/>
    <dgm:cxn modelId="{2C771C38-C814-40EC-8786-0AC029D3B36F}" type="presOf" srcId="{BC6F7A0F-5500-42E4-A62F-71F5487891E5}" destId="{75A4118A-0D92-4F55-8965-57D5B307A057}" srcOrd="0" destOrd="0" presId="urn:microsoft.com/office/officeart/2005/8/layout/default"/>
    <dgm:cxn modelId="{F311E63F-5CB5-48A4-A858-D2678E8D32BC}" srcId="{B69CB1BC-0808-4D47-9669-C6B9097CE6F5}" destId="{DB2A683B-FADB-4238-80ED-A8C71DECE6AA}" srcOrd="0" destOrd="0" parTransId="{88A688B1-3475-4F45-A656-36C90BAB15F4}" sibTransId="{E4F32354-3C82-4BD5-9D7E-39C344DB58ED}"/>
    <dgm:cxn modelId="{A2599A4C-48D5-440F-B61D-8E480C3A5CC1}" srcId="{B69CB1BC-0808-4D47-9669-C6B9097CE6F5}" destId="{CBDEF8A7-59F0-440D-84B0-C250902085DF}" srcOrd="1" destOrd="0" parTransId="{511F7369-38FD-4F8C-997A-C6CA1B0D922E}" sibTransId="{E87FF378-431F-4E1D-924F-2D3C136B589D}"/>
    <dgm:cxn modelId="{53CF056F-DBC5-4CAE-A9BE-8BFD93F02648}" type="presOf" srcId="{CFBD5F70-37DE-4926-AE4C-8516811BE950}" destId="{4E9263C2-33E8-446B-8A26-6E603C34B93E}" srcOrd="0" destOrd="0" presId="urn:microsoft.com/office/officeart/2005/8/layout/default"/>
    <dgm:cxn modelId="{5F2C3E51-8710-43FB-8F12-406D86F4ECA1}" srcId="{B69CB1BC-0808-4D47-9669-C6B9097CE6F5}" destId="{C49235BE-7937-49CB-964F-F2DEE206A592}" srcOrd="5" destOrd="0" parTransId="{701D236E-52C8-4DD8-99E2-FAE1B588C268}" sibTransId="{A987B127-64A9-4983-9211-CF0F58F2F02B}"/>
    <dgm:cxn modelId="{1F6C1275-165A-46B0-97BE-180BA26A8980}" srcId="{B69CB1BC-0808-4D47-9669-C6B9097CE6F5}" destId="{52ACEE3B-6841-4AC6-A31B-30C2E340D1BB}" srcOrd="4" destOrd="0" parTransId="{4D3F780D-0C22-4774-9D27-32E9AE6F1753}" sibTransId="{9F204582-ED5D-4137-AD01-F17514D3FDFA}"/>
    <dgm:cxn modelId="{141DC483-52AD-4CCD-A43C-35434A647759}" type="presOf" srcId="{C49235BE-7937-49CB-964F-F2DEE206A592}" destId="{B2F65A13-7F34-4B48-9DFB-1238C44B2E9D}" srcOrd="0" destOrd="0" presId="urn:microsoft.com/office/officeart/2005/8/layout/default"/>
    <dgm:cxn modelId="{0A2120BC-D9F2-4ADA-9914-44CE531815A6}" type="presOf" srcId="{52ACEE3B-6841-4AC6-A31B-30C2E340D1BB}" destId="{9A19933F-24E7-435A-BA3A-6841EE88B0EC}" srcOrd="0" destOrd="0" presId="urn:microsoft.com/office/officeart/2005/8/layout/default"/>
    <dgm:cxn modelId="{F21A9CD4-33DE-43D1-A6F3-B0846CB67E75}" type="presOf" srcId="{CBDEF8A7-59F0-440D-84B0-C250902085DF}" destId="{0595FA9C-498C-4C98-A048-8B192D4985D5}" srcOrd="0" destOrd="0" presId="urn:microsoft.com/office/officeart/2005/8/layout/default"/>
    <dgm:cxn modelId="{9509C7E8-8971-49C6-9279-474573A56CE2}" type="presOf" srcId="{8229BD89-6EC4-4C2A-A038-0A846E0CB791}" destId="{C032C478-0347-45FB-908B-6926214DFB84}" srcOrd="0" destOrd="0" presId="urn:microsoft.com/office/officeart/2005/8/layout/default"/>
    <dgm:cxn modelId="{E4291AAA-5BCC-42F7-B3FF-8DAB8213BC5F}" type="presParOf" srcId="{A280C50F-C535-4C18-91E9-E33778DB4032}" destId="{91524493-B72D-4E40-97AD-FD6959811A95}" srcOrd="0" destOrd="0" presId="urn:microsoft.com/office/officeart/2005/8/layout/default"/>
    <dgm:cxn modelId="{B7C47E2B-9584-462F-A2FF-5C193272EAD7}" type="presParOf" srcId="{A280C50F-C535-4C18-91E9-E33778DB4032}" destId="{032C6E53-17F3-4B3C-93F0-9E661C96EC9F}" srcOrd="1" destOrd="0" presId="urn:microsoft.com/office/officeart/2005/8/layout/default"/>
    <dgm:cxn modelId="{A9698214-4F04-4967-86EF-3931E2999E70}" type="presParOf" srcId="{A280C50F-C535-4C18-91E9-E33778DB4032}" destId="{0595FA9C-498C-4C98-A048-8B192D4985D5}" srcOrd="2" destOrd="0" presId="urn:microsoft.com/office/officeart/2005/8/layout/default"/>
    <dgm:cxn modelId="{BB6F9DE9-ABAD-4DD3-8B56-EAD72EE01648}" type="presParOf" srcId="{A280C50F-C535-4C18-91E9-E33778DB4032}" destId="{2BC9E1CA-5760-4841-B448-BE929A974CC7}" srcOrd="3" destOrd="0" presId="urn:microsoft.com/office/officeart/2005/8/layout/default"/>
    <dgm:cxn modelId="{F5FD13A8-258E-4C30-B953-B17E8D1434F5}" type="presParOf" srcId="{A280C50F-C535-4C18-91E9-E33778DB4032}" destId="{C032C478-0347-45FB-908B-6926214DFB84}" srcOrd="4" destOrd="0" presId="urn:microsoft.com/office/officeart/2005/8/layout/default"/>
    <dgm:cxn modelId="{54D4F942-4A9C-46C7-93B7-DF6FC738881A}" type="presParOf" srcId="{A280C50F-C535-4C18-91E9-E33778DB4032}" destId="{DCE106A3-4C84-4AB1-826B-189A8F97AF07}" srcOrd="5" destOrd="0" presId="urn:microsoft.com/office/officeart/2005/8/layout/default"/>
    <dgm:cxn modelId="{A86DC8FF-72A2-4896-A1B4-FFB7B2708273}" type="presParOf" srcId="{A280C50F-C535-4C18-91E9-E33778DB4032}" destId="{75A4118A-0D92-4F55-8965-57D5B307A057}" srcOrd="6" destOrd="0" presId="urn:microsoft.com/office/officeart/2005/8/layout/default"/>
    <dgm:cxn modelId="{098CEA20-F7EB-489B-87B4-47D24B59AB33}" type="presParOf" srcId="{A280C50F-C535-4C18-91E9-E33778DB4032}" destId="{ADCB4AA0-A641-4907-A6AB-46FDA36B9687}" srcOrd="7" destOrd="0" presId="urn:microsoft.com/office/officeart/2005/8/layout/default"/>
    <dgm:cxn modelId="{4394D3D6-E4FA-41D1-AE8C-EB9551F08A9F}" type="presParOf" srcId="{A280C50F-C535-4C18-91E9-E33778DB4032}" destId="{9A19933F-24E7-435A-BA3A-6841EE88B0EC}" srcOrd="8" destOrd="0" presId="urn:microsoft.com/office/officeart/2005/8/layout/default"/>
    <dgm:cxn modelId="{8F01D641-D327-4275-A089-A250658B79A0}" type="presParOf" srcId="{A280C50F-C535-4C18-91E9-E33778DB4032}" destId="{CE679064-EE56-4449-B6DD-19FE0D40F60C}" srcOrd="9" destOrd="0" presId="urn:microsoft.com/office/officeart/2005/8/layout/default"/>
    <dgm:cxn modelId="{CB7C183E-0245-4F8E-A557-4F8CCD080959}" type="presParOf" srcId="{A280C50F-C535-4C18-91E9-E33778DB4032}" destId="{B2F65A13-7F34-4B48-9DFB-1238C44B2E9D}" srcOrd="10" destOrd="0" presId="urn:microsoft.com/office/officeart/2005/8/layout/default"/>
    <dgm:cxn modelId="{89921486-F5AD-4FC5-AC2A-AA165E17074B}" type="presParOf" srcId="{A280C50F-C535-4C18-91E9-E33778DB4032}" destId="{079DC744-F273-4049-AB94-5D5AA2C62945}" srcOrd="11" destOrd="0" presId="urn:microsoft.com/office/officeart/2005/8/layout/default"/>
    <dgm:cxn modelId="{AEB5C03C-C68F-4FBD-8001-6CFDD5C71093}" type="presParOf" srcId="{A280C50F-C535-4C18-91E9-E33778DB4032}" destId="{4E9263C2-33E8-446B-8A26-6E603C34B93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A25BD-AEEE-49E8-B2F6-7D8D83C42538}">
      <dsp:nvSpPr>
        <dsp:cNvPr id="0" name=""/>
        <dsp:cNvSpPr/>
      </dsp:nvSpPr>
      <dsp:spPr>
        <a:xfrm>
          <a:off x="2368" y="147299"/>
          <a:ext cx="1878928" cy="11273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Continental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68" y="147299"/>
        <a:ext cx="1878928" cy="1127356"/>
      </dsp:txXfrm>
    </dsp:sp>
    <dsp:sp modelId="{1B6B994C-61BC-4D7F-AFEF-AD8EA6295A52}">
      <dsp:nvSpPr>
        <dsp:cNvPr id="0" name=""/>
        <dsp:cNvSpPr/>
      </dsp:nvSpPr>
      <dsp:spPr>
        <a:xfrm>
          <a:off x="2069189" y="147299"/>
          <a:ext cx="1878928" cy="1127356"/>
        </a:xfrm>
        <a:prstGeom prst="rect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Católica San Pablo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069189" y="147299"/>
        <a:ext cx="1878928" cy="1127356"/>
      </dsp:txXfrm>
    </dsp:sp>
    <dsp:sp modelId="{A8CDC714-2B23-4CF4-9010-F2BF60197CF8}">
      <dsp:nvSpPr>
        <dsp:cNvPr id="0" name=""/>
        <dsp:cNvSpPr/>
      </dsp:nvSpPr>
      <dsp:spPr>
        <a:xfrm>
          <a:off x="4136010" y="147299"/>
          <a:ext cx="1878928" cy="1127356"/>
        </a:xfrm>
        <a:prstGeom prst="rect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Escuela de Administración de Negocios para Graduados (ESAN)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136010" y="147299"/>
        <a:ext cx="1878928" cy="1127356"/>
      </dsp:txXfrm>
    </dsp:sp>
    <dsp:sp modelId="{277E75A0-9DD9-47C5-AD6B-EE634B60D589}">
      <dsp:nvSpPr>
        <dsp:cNvPr id="0" name=""/>
        <dsp:cNvSpPr/>
      </dsp:nvSpPr>
      <dsp:spPr>
        <a:xfrm>
          <a:off x="6202831" y="147299"/>
          <a:ext cx="1878928" cy="1127356"/>
        </a:xfrm>
        <a:prstGeom prst="rect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</a:t>
          </a: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de Ciencias y Humanidades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202831" y="147299"/>
        <a:ext cx="1878928" cy="1127356"/>
      </dsp:txXfrm>
    </dsp:sp>
    <dsp:sp modelId="{2D4E6E8D-79CE-44A5-8345-94C5FA204BDC}">
      <dsp:nvSpPr>
        <dsp:cNvPr id="0" name=""/>
        <dsp:cNvSpPr/>
      </dsp:nvSpPr>
      <dsp:spPr>
        <a:xfrm>
          <a:off x="2368" y="1462549"/>
          <a:ext cx="1878928" cy="1127356"/>
        </a:xfrm>
        <a:prstGeom prst="rect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</a:t>
          </a: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del Pacífico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68" y="1462549"/>
        <a:ext cx="1878928" cy="1127356"/>
      </dsp:txXfrm>
    </dsp:sp>
    <dsp:sp modelId="{32E195D4-8E70-4CC4-9776-ECB9780B8067}">
      <dsp:nvSpPr>
        <dsp:cNvPr id="0" name=""/>
        <dsp:cNvSpPr/>
      </dsp:nvSpPr>
      <dsp:spPr>
        <a:xfrm>
          <a:off x="2069189" y="1462549"/>
          <a:ext cx="1878928" cy="1127356"/>
        </a:xfrm>
        <a:prstGeom prst="rect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Pontificia Universidad Católica del Perú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069189" y="1462549"/>
        <a:ext cx="1878928" cy="1127356"/>
      </dsp:txXfrm>
    </dsp:sp>
    <dsp:sp modelId="{5734B0E7-5B3B-4453-AC0D-6D99664FAB2B}">
      <dsp:nvSpPr>
        <dsp:cNvPr id="0" name=""/>
        <dsp:cNvSpPr/>
      </dsp:nvSpPr>
      <dsp:spPr>
        <a:xfrm>
          <a:off x="4136010" y="1462549"/>
          <a:ext cx="1878928" cy="1127356"/>
        </a:xfrm>
        <a:prstGeom prst="rect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Biblioteca </a:t>
          </a: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Central del Seguro Social de Salud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136010" y="1462549"/>
        <a:ext cx="1878928" cy="1127356"/>
      </dsp:txXfrm>
    </dsp:sp>
    <dsp:sp modelId="{E1BEFED1-DD61-439F-A7AF-D87163422EF1}">
      <dsp:nvSpPr>
        <dsp:cNvPr id="0" name=""/>
        <dsp:cNvSpPr/>
      </dsp:nvSpPr>
      <dsp:spPr>
        <a:xfrm>
          <a:off x="6202831" y="1462549"/>
          <a:ext cx="1878928" cy="1127356"/>
        </a:xfrm>
        <a:prstGeom prst="rect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</a:t>
          </a: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Nacional Daniel Alcides Carrión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202831" y="1462549"/>
        <a:ext cx="1878928" cy="1127356"/>
      </dsp:txXfrm>
    </dsp:sp>
    <dsp:sp modelId="{4AA695E4-30DE-4626-966E-7987E7DDC081}">
      <dsp:nvSpPr>
        <dsp:cNvPr id="0" name=""/>
        <dsp:cNvSpPr/>
      </dsp:nvSpPr>
      <dsp:spPr>
        <a:xfrm>
          <a:off x="2368" y="2777798"/>
          <a:ext cx="1878928" cy="1127356"/>
        </a:xfrm>
        <a:prstGeom prst="rect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Nacional de San Antonio Abad del Cusco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68" y="2777798"/>
        <a:ext cx="1878928" cy="1127356"/>
      </dsp:txXfrm>
    </dsp:sp>
    <dsp:sp modelId="{A5F10F79-1909-423C-A1DC-04921AA08299}">
      <dsp:nvSpPr>
        <dsp:cNvPr id="0" name=""/>
        <dsp:cNvSpPr/>
      </dsp:nvSpPr>
      <dsp:spPr>
        <a:xfrm>
          <a:off x="2069189" y="2777798"/>
          <a:ext cx="1878928" cy="1127356"/>
        </a:xfrm>
        <a:prstGeom prst="rect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Nacional Federico Villarreal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069189" y="2777798"/>
        <a:ext cx="1878928" cy="1127356"/>
      </dsp:txXfrm>
    </dsp:sp>
    <dsp:sp modelId="{6342C62E-E675-4246-964C-1F933C20C143}">
      <dsp:nvSpPr>
        <dsp:cNvPr id="0" name=""/>
        <dsp:cNvSpPr/>
      </dsp:nvSpPr>
      <dsp:spPr>
        <a:xfrm>
          <a:off x="4136010" y="2777798"/>
          <a:ext cx="1878928" cy="1127356"/>
        </a:xfrm>
        <a:prstGeom prst="rect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Universidad San Martín de Porres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136010" y="2777798"/>
        <a:ext cx="1878928" cy="1127356"/>
      </dsp:txXfrm>
    </dsp:sp>
    <dsp:sp modelId="{252D2C80-1D88-4A76-93FC-F3E8CC5180BD}">
      <dsp:nvSpPr>
        <dsp:cNvPr id="0" name=""/>
        <dsp:cNvSpPr/>
      </dsp:nvSpPr>
      <dsp:spPr>
        <a:xfrm>
          <a:off x="6202831" y="2777798"/>
          <a:ext cx="1878928" cy="112735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Pontificia Universidad Católica del Perú</a:t>
          </a:r>
          <a:endParaRPr lang="es-CO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202831" y="2777798"/>
        <a:ext cx="1878928" cy="112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FE031-CCF8-4530-AD58-A8D62429450B}">
      <dsp:nvSpPr>
        <dsp:cNvPr id="0" name=""/>
        <dsp:cNvSpPr/>
      </dsp:nvSpPr>
      <dsp:spPr>
        <a:xfrm>
          <a:off x="6944" y="50186"/>
          <a:ext cx="4578308" cy="82256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  <a:latin typeface="Century Gothic" pitchFamily="34"/>
              <a:ea typeface="+mn-ea"/>
              <a:cs typeface="+mn-cs"/>
            </a:rPr>
            <a:t>Sostenibilidad</a:t>
          </a:r>
        </a:p>
      </dsp:txBody>
      <dsp:txXfrm>
        <a:off x="31036" y="74278"/>
        <a:ext cx="4530124" cy="774377"/>
      </dsp:txXfrm>
    </dsp:sp>
    <dsp:sp modelId="{4BC99F9D-C065-45E0-8EB5-AB7F01BD89CD}">
      <dsp:nvSpPr>
        <dsp:cNvPr id="0" name=""/>
        <dsp:cNvSpPr/>
      </dsp:nvSpPr>
      <dsp:spPr>
        <a:xfrm rot="5400000">
          <a:off x="2195948" y="972898"/>
          <a:ext cx="200301" cy="2003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A3DB2-55DF-4444-B728-E4DA7BF3AC88}">
      <dsp:nvSpPr>
        <dsp:cNvPr id="0" name=""/>
        <dsp:cNvSpPr/>
      </dsp:nvSpPr>
      <dsp:spPr>
        <a:xfrm>
          <a:off x="6944" y="1273350"/>
          <a:ext cx="4578308" cy="13451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0" kern="1200" dirty="0"/>
            <a:t>Es el principio que busca cubrir las necesidades de las generaciones actuales sin que se vean comprometidas las del futuro</a:t>
          </a:r>
          <a:r>
            <a:rPr lang="es-ES" sz="1700" b="0" i="0" kern="1200" dirty="0"/>
            <a:t> garantizando un equilibrio entre tres pilares fundamentales.</a:t>
          </a:r>
          <a:endParaRPr lang="es-CO" sz="1700" kern="1200" dirty="0"/>
        </a:p>
      </dsp:txBody>
      <dsp:txXfrm>
        <a:off x="46343" y="1312749"/>
        <a:ext cx="4499510" cy="1266377"/>
      </dsp:txXfrm>
    </dsp:sp>
    <dsp:sp modelId="{F3D17887-2C89-419B-A89B-96B38F53758A}">
      <dsp:nvSpPr>
        <dsp:cNvPr id="0" name=""/>
        <dsp:cNvSpPr/>
      </dsp:nvSpPr>
      <dsp:spPr>
        <a:xfrm rot="5400000">
          <a:off x="2195948" y="2718676"/>
          <a:ext cx="200301" cy="2003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77417-D498-4090-9361-F02ECD6DD19F}">
      <dsp:nvSpPr>
        <dsp:cNvPr id="0" name=""/>
        <dsp:cNvSpPr/>
      </dsp:nvSpPr>
      <dsp:spPr>
        <a:xfrm>
          <a:off x="6944" y="3019127"/>
          <a:ext cx="4578308" cy="134517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dirty="0"/>
            <a:t>Los tres pilares fundamentales son: la protección del </a:t>
          </a:r>
          <a:r>
            <a:rPr lang="es-ES" sz="1700" b="1" i="0" kern="1200" dirty="0"/>
            <a:t>medioambiente</a:t>
          </a:r>
          <a:r>
            <a:rPr lang="es-ES" sz="1700" b="0" i="0" kern="1200" dirty="0"/>
            <a:t>, el </a:t>
          </a:r>
          <a:r>
            <a:rPr lang="es-ES" sz="1700" b="1" i="0" kern="1200" dirty="0"/>
            <a:t>desarrollo </a:t>
          </a:r>
          <a:r>
            <a:rPr lang="es-ES" sz="1700" b="0" i="0" kern="1200" dirty="0"/>
            <a:t>y </a:t>
          </a:r>
          <a:r>
            <a:rPr lang="es-ES" sz="1700" b="1" i="0" kern="1200" dirty="0"/>
            <a:t>bienestar social </a:t>
          </a:r>
          <a:r>
            <a:rPr lang="es-ES" sz="1700" b="0" i="0" kern="1200" dirty="0"/>
            <a:t>y el </a:t>
          </a:r>
          <a:r>
            <a:rPr lang="es-ES" sz="1700" b="1" i="0" kern="1200" dirty="0"/>
            <a:t>crecimiento económico </a:t>
          </a:r>
          <a:r>
            <a:rPr lang="es-ES" sz="1700" b="0" i="0" kern="1200" dirty="0"/>
            <a:t>de las naciones. </a:t>
          </a:r>
          <a:endParaRPr lang="es-CO" sz="1700" kern="1200" dirty="0"/>
        </a:p>
      </dsp:txBody>
      <dsp:txXfrm>
        <a:off x="46343" y="3058526"/>
        <a:ext cx="4499510" cy="1266377"/>
      </dsp:txXfrm>
    </dsp:sp>
    <dsp:sp modelId="{A2628B5A-52B5-44A9-BA37-033C6BFD8C2E}">
      <dsp:nvSpPr>
        <dsp:cNvPr id="0" name=""/>
        <dsp:cNvSpPr/>
      </dsp:nvSpPr>
      <dsp:spPr>
        <a:xfrm>
          <a:off x="5226216" y="50186"/>
          <a:ext cx="4578308" cy="82256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prstClr val="white"/>
              </a:solidFill>
              <a:latin typeface="Century Gothic" pitchFamily="34"/>
              <a:ea typeface="+mn-ea"/>
              <a:cs typeface="+mn-cs"/>
            </a:rPr>
            <a:t>Objetivos de Desarrollo Sostenible (ODS)</a:t>
          </a:r>
        </a:p>
      </dsp:txBody>
      <dsp:txXfrm>
        <a:off x="5250308" y="74278"/>
        <a:ext cx="4530124" cy="774377"/>
      </dsp:txXfrm>
    </dsp:sp>
    <dsp:sp modelId="{5A951C9A-73B4-49CE-9C22-E98AA2D6F543}">
      <dsp:nvSpPr>
        <dsp:cNvPr id="0" name=""/>
        <dsp:cNvSpPr/>
      </dsp:nvSpPr>
      <dsp:spPr>
        <a:xfrm rot="5400000">
          <a:off x="7415220" y="972898"/>
          <a:ext cx="200301" cy="2003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A17BE-D545-4667-9B2D-A885089C3210}">
      <dsp:nvSpPr>
        <dsp:cNvPr id="0" name=""/>
        <dsp:cNvSpPr/>
      </dsp:nvSpPr>
      <dsp:spPr>
        <a:xfrm>
          <a:off x="5226216" y="1273350"/>
          <a:ext cx="4578308" cy="13451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dirty="0"/>
            <a:t>Conforman el esquema para mejorar las vidas de las poblaciones alrededor del mundo y mitigar los peligrosos efectos originados por el hombre relacionados con el cambio climático. </a:t>
          </a:r>
          <a:endParaRPr lang="es-CO" sz="1700" kern="1200" dirty="0"/>
        </a:p>
      </dsp:txBody>
      <dsp:txXfrm>
        <a:off x="5265615" y="1312749"/>
        <a:ext cx="4499510" cy="1266377"/>
      </dsp:txXfrm>
    </dsp:sp>
    <dsp:sp modelId="{82A2CF4E-76C0-4929-8C39-F57ACB4ECE7C}">
      <dsp:nvSpPr>
        <dsp:cNvPr id="0" name=""/>
        <dsp:cNvSpPr/>
      </dsp:nvSpPr>
      <dsp:spPr>
        <a:xfrm rot="5400000">
          <a:off x="7415220" y="2718676"/>
          <a:ext cx="200301" cy="2003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4E839-1154-4D04-9536-287FEE4A6DE4}">
      <dsp:nvSpPr>
        <dsp:cNvPr id="0" name=""/>
        <dsp:cNvSpPr/>
      </dsp:nvSpPr>
      <dsp:spPr>
        <a:xfrm>
          <a:off x="5226216" y="3019127"/>
          <a:ext cx="4578308" cy="13451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Son un llamado universal a poner fin a la pobreza, proteger el planeta y garantizar que todas las personas gocen de paz y prosperidad</a:t>
          </a:r>
          <a:endParaRPr lang="es-CO" sz="1700" kern="1200" dirty="0"/>
        </a:p>
      </dsp:txBody>
      <dsp:txXfrm>
        <a:off x="5265615" y="3058526"/>
        <a:ext cx="4499510" cy="1266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24493-B72D-4E40-97AD-FD6959811A95}">
      <dsp:nvSpPr>
        <dsp:cNvPr id="0" name=""/>
        <dsp:cNvSpPr/>
      </dsp:nvSpPr>
      <dsp:spPr>
        <a:xfrm>
          <a:off x="3199" y="559523"/>
          <a:ext cx="2537976" cy="15227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Visualización de proyectos actuales de la Biblioteca</a:t>
          </a:r>
        </a:p>
      </dsp:txBody>
      <dsp:txXfrm>
        <a:off x="3199" y="559523"/>
        <a:ext cx="2537976" cy="1522785"/>
      </dsp:txXfrm>
    </dsp:sp>
    <dsp:sp modelId="{0595FA9C-498C-4C98-A048-8B192D4985D5}">
      <dsp:nvSpPr>
        <dsp:cNvPr id="0" name=""/>
        <dsp:cNvSpPr/>
      </dsp:nvSpPr>
      <dsp:spPr>
        <a:xfrm>
          <a:off x="2794973" y="559523"/>
          <a:ext cx="2537976" cy="1522785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Lectura reflexiva de los ODS y sus metas</a:t>
          </a:r>
        </a:p>
      </dsp:txBody>
      <dsp:txXfrm>
        <a:off x="2794973" y="559523"/>
        <a:ext cx="2537976" cy="1522785"/>
      </dsp:txXfrm>
    </dsp:sp>
    <dsp:sp modelId="{C032C478-0347-45FB-908B-6926214DFB84}">
      <dsp:nvSpPr>
        <dsp:cNvPr id="0" name=""/>
        <dsp:cNvSpPr/>
      </dsp:nvSpPr>
      <dsp:spPr>
        <a:xfrm>
          <a:off x="5586747" y="559523"/>
          <a:ext cx="2537976" cy="152278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Uniendo los puntos – Alineación de proyectos desde el supuesto</a:t>
          </a:r>
        </a:p>
      </dsp:txBody>
      <dsp:txXfrm>
        <a:off x="5586747" y="559523"/>
        <a:ext cx="2537976" cy="1522785"/>
      </dsp:txXfrm>
    </dsp:sp>
    <dsp:sp modelId="{75A4118A-0D92-4F55-8965-57D5B307A057}">
      <dsp:nvSpPr>
        <dsp:cNvPr id="0" name=""/>
        <dsp:cNvSpPr/>
      </dsp:nvSpPr>
      <dsp:spPr>
        <a:xfrm>
          <a:off x="8378521" y="559523"/>
          <a:ext cx="2537976" cy="152278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Aplicación de metodología 5 por qué para cada ODS alineado.</a:t>
          </a:r>
        </a:p>
      </dsp:txBody>
      <dsp:txXfrm>
        <a:off x="8378521" y="559523"/>
        <a:ext cx="2537976" cy="1522785"/>
      </dsp:txXfrm>
    </dsp:sp>
    <dsp:sp modelId="{9A19933F-24E7-435A-BA3A-6841EE88B0EC}">
      <dsp:nvSpPr>
        <dsp:cNvPr id="0" name=""/>
        <dsp:cNvSpPr/>
      </dsp:nvSpPr>
      <dsp:spPr>
        <a:xfrm>
          <a:off x="1399086" y="2336106"/>
          <a:ext cx="2537976" cy="152278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Fijación de metas y construcción del indicador</a:t>
          </a:r>
        </a:p>
      </dsp:txBody>
      <dsp:txXfrm>
        <a:off x="1399086" y="2336106"/>
        <a:ext cx="2537976" cy="1522785"/>
      </dsp:txXfrm>
    </dsp:sp>
    <dsp:sp modelId="{B2F65A13-7F34-4B48-9DFB-1238C44B2E9D}">
      <dsp:nvSpPr>
        <dsp:cNvPr id="0" name=""/>
        <dsp:cNvSpPr/>
      </dsp:nvSpPr>
      <dsp:spPr>
        <a:xfrm>
          <a:off x="4190860" y="2336106"/>
          <a:ext cx="2537976" cy="1522785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Prototipado de resultados  (Comprobación)</a:t>
          </a:r>
        </a:p>
      </dsp:txBody>
      <dsp:txXfrm>
        <a:off x="4190860" y="2336106"/>
        <a:ext cx="2537976" cy="1522785"/>
      </dsp:txXfrm>
    </dsp:sp>
    <dsp:sp modelId="{4E9263C2-33E8-446B-8A26-6E603C34B93E}">
      <dsp:nvSpPr>
        <dsp:cNvPr id="0" name=""/>
        <dsp:cNvSpPr/>
      </dsp:nvSpPr>
      <dsp:spPr>
        <a:xfrm>
          <a:off x="6982634" y="2336106"/>
          <a:ext cx="2537976" cy="152278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 panose="020B0502020202020204" pitchFamily="34" charset="0"/>
            </a:rPr>
            <a:t>Documentación y divulgación       (Uso de repositorios)</a:t>
          </a:r>
        </a:p>
      </dsp:txBody>
      <dsp:txXfrm>
        <a:off x="6982634" y="2336106"/>
        <a:ext cx="2537976" cy="152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7FF9-7D40-448A-84BE-8AAADE149423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31A4-7B91-4FC0-82D6-91C46CCF2A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971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Imagen" descr="presentacion ppt SIBAE 2024 a.jpg">
            <a:extLst>
              <a:ext uri="{FF2B5EF4-FFF2-40B4-BE49-F238E27FC236}">
                <a16:creationId xmlns:a16="http://schemas.microsoft.com/office/drawing/2014/main" id="{8509835F-5CF8-39A1-4AEB-9A0B96D1B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16142" t="11080" r="17192" b="10794"/>
          <a:stretch/>
        </p:blipFill>
        <p:spPr>
          <a:xfrm>
            <a:off x="570270" y="17716"/>
            <a:ext cx="10392697" cy="68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abla 6"/>
          <p:cNvSpPr txBox="1">
            <a:spLocks noGrp="1"/>
          </p:cNvSpPr>
          <p:nvPr>
            <p:ph type="tbl" idx="4294967295"/>
          </p:nvPr>
        </p:nvSpPr>
        <p:spPr>
          <a:xfrm>
            <a:off x="3636513" y="1534646"/>
            <a:ext cx="7967660" cy="4300084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tabla</a:t>
            </a:r>
            <a:endParaRPr lang="es-PE" dirty="0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185077" cy="1235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Rectángulo 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Marcador de texto 10"/>
          <p:cNvSpPr txBox="1">
            <a:spLocks noGrp="1"/>
          </p:cNvSpPr>
          <p:nvPr>
            <p:ph type="body" idx="4294967295"/>
          </p:nvPr>
        </p:nvSpPr>
        <p:spPr>
          <a:xfrm>
            <a:off x="419096" y="1556418"/>
            <a:ext cx="3036886" cy="4278313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696D60-960D-3B88-72A6-3CBA4A236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Gris">
    <p:bg>
      <p:bgPr>
        <a:gradFill>
          <a:gsLst>
            <a:gs pos="0">
              <a:srgbClr val="FFFFFF"/>
            </a:gs>
            <a:gs pos="100000">
              <a:srgbClr val="FBFBF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562096"/>
            <a:ext cx="5010153" cy="4419596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657975" y="1562096"/>
            <a:ext cx="5010153" cy="4419596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249032" cy="126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Rectángulo 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460681-6525-8D9E-2BDD-8AE2AFB38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ul 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581153"/>
            <a:ext cx="5010153" cy="440054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476996" y="1581153"/>
            <a:ext cx="5010153" cy="4400549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s-PE" sz="3200" dirty="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Rectángulo 11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Rectángulo 18">
            <a:extLst>
              <a:ext uri="{FF2B5EF4-FFF2-40B4-BE49-F238E27FC236}">
                <a16:creationId xmlns:a16="http://schemas.microsoft.com/office/drawing/2014/main" id="{0D1B0EB2-8E23-42F0-8A99-7E057ABF7FA0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5A9DCD-042F-558E-6DCB-B9EDBCB05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tiv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029524D-7FD3-414C-8133-65344E8B4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s-PE" sz="3200" dirty="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F74F6D47-CB7F-449E-A4FA-CEE388D69302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0C2DED47-5193-521F-E85B-31B677F31C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9096" y="1702937"/>
            <a:ext cx="11163077" cy="4220190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39AAC8-CF9D-A2DB-E84E-16C9203E6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93C34E8D-0C77-DB88-3564-1DF2FC90A960}"/>
              </a:ext>
            </a:extLst>
          </p:cNvPr>
          <p:cNvGrpSpPr/>
          <p:nvPr userDrawn="1"/>
        </p:nvGrpSpPr>
        <p:grpSpPr>
          <a:xfrm>
            <a:off x="1123003" y="2169401"/>
            <a:ext cx="9945990" cy="2519197"/>
            <a:chOff x="761353" y="2636943"/>
            <a:chExt cx="9945990" cy="2519197"/>
          </a:xfrm>
        </p:grpSpPr>
        <p:pic>
          <p:nvPicPr>
            <p:cNvPr id="4" name="Imagen 3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9D5078AE-ACB2-F009-72D0-EE8ABA4C2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899" y="3981842"/>
              <a:ext cx="2531444" cy="1174298"/>
            </a:xfrm>
            <a:prstGeom prst="rect">
              <a:avLst/>
            </a:prstGeom>
          </p:spPr>
        </p:pic>
        <p:pic>
          <p:nvPicPr>
            <p:cNvPr id="8" name="Imagen 7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F413A101-147B-4250-8E8A-69CDCAF25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354" y="2636943"/>
              <a:ext cx="978423" cy="975162"/>
            </a:xfrm>
            <a:prstGeom prst="rect">
              <a:avLst/>
            </a:prstGeom>
          </p:spPr>
        </p:pic>
        <p:pic>
          <p:nvPicPr>
            <p:cNvPr id="10" name="Imagen 9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A255E7FE-B26B-1167-DA51-612C99B6B7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009" y="4333795"/>
              <a:ext cx="2945982" cy="619257"/>
            </a:xfrm>
            <a:prstGeom prst="rect">
              <a:avLst/>
            </a:prstGeom>
          </p:spPr>
        </p:pic>
        <p:pic>
          <p:nvPicPr>
            <p:cNvPr id="1026" name="Picture 2" descr="Universidad ESAN - Grupo Compostela de Universidades">
              <a:extLst>
                <a:ext uri="{FF2B5EF4-FFF2-40B4-BE49-F238E27FC236}">
                  <a16:creationId xmlns:a16="http://schemas.microsoft.com/office/drawing/2014/main" id="{79373F45-6D9D-FC16-4551-AA2C7FCB40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53" y="4130706"/>
              <a:ext cx="3035980" cy="102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n 2" descr="Logotipo&#10;&#10;Descripción generada automáticamente">
              <a:extLst>
                <a:ext uri="{FF2B5EF4-FFF2-40B4-BE49-F238E27FC236}">
                  <a16:creationId xmlns:a16="http://schemas.microsoft.com/office/drawing/2014/main" id="{1B0DB337-E75C-E515-5AAE-CBB0979C0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796" y="2636943"/>
              <a:ext cx="2274458" cy="1074744"/>
            </a:xfrm>
            <a:prstGeom prst="rect">
              <a:avLst/>
            </a:prstGeom>
          </p:spPr>
        </p:pic>
        <p:pic>
          <p:nvPicPr>
            <p:cNvPr id="14" name="Imagen 13" descr="Logotipo, Icono&#10;&#10;Descripción generada automáticamente">
              <a:extLst>
                <a:ext uri="{FF2B5EF4-FFF2-40B4-BE49-F238E27FC236}">
                  <a16:creationId xmlns:a16="http://schemas.microsoft.com/office/drawing/2014/main" id="{3B237888-E60D-6092-0D36-780C71FE8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484" y="2661598"/>
              <a:ext cx="1327032" cy="1025434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7811EC27-BC6B-EF38-B47A-8214D7BD569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33750" t="82519" r="40733" b="10500"/>
          <a:stretch/>
        </p:blipFill>
        <p:spPr>
          <a:xfrm>
            <a:off x="3649433" y="617957"/>
            <a:ext cx="489313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jetivo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315700" cy="1130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3"/>
          <p:cNvSpPr txBox="1">
            <a:spLocks noGrp="1"/>
          </p:cNvSpPr>
          <p:nvPr>
            <p:ph type="body" idx="4294967295"/>
          </p:nvPr>
        </p:nvSpPr>
        <p:spPr>
          <a:xfrm>
            <a:off x="419096" y="1429985"/>
            <a:ext cx="11315700" cy="4655794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Rectángulo 5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DD3F2C-AE84-916E-F73A-17E1356F3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11153" y="13647"/>
            <a:ext cx="4800600" cy="6858000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Título 8"/>
          <p:cNvSpPr txBox="1">
            <a:spLocks noGrp="1"/>
          </p:cNvSpPr>
          <p:nvPr>
            <p:ph type="title"/>
          </p:nvPr>
        </p:nvSpPr>
        <p:spPr>
          <a:xfrm>
            <a:off x="5086349" y="300775"/>
            <a:ext cx="6743700" cy="12737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5" name="Marcador de texto 10"/>
          <p:cNvSpPr txBox="1">
            <a:spLocks noGrp="1"/>
          </p:cNvSpPr>
          <p:nvPr>
            <p:ph type="body" idx="4294967295"/>
          </p:nvPr>
        </p:nvSpPr>
        <p:spPr>
          <a:xfrm>
            <a:off x="5086349" y="1638303"/>
            <a:ext cx="6743700" cy="4552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7C825658-42F8-458B-B869-680CA5F1149E}"/>
              </a:ext>
            </a:extLst>
          </p:cNvPr>
          <p:cNvSpPr/>
          <p:nvPr userDrawn="1"/>
        </p:nvSpPr>
        <p:spPr>
          <a:xfrm>
            <a:off x="5086799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D1A8F9-B1A3-E806-9C07-E1A87EE02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6362696" y="0"/>
            <a:ext cx="5829300" cy="6858000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4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19096" y="1790700"/>
            <a:ext cx="5734046" cy="4571996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5734056" cy="149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2068368C-CFA4-44D4-B5D0-A7CEF76CD8E5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36E5A3-5713-E8FF-8268-4657F8C20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6"/>
          <p:cNvSpPr txBox="1">
            <a:spLocks noGrp="1"/>
          </p:cNvSpPr>
          <p:nvPr>
            <p:ph type="pic" idx="4294967295"/>
          </p:nvPr>
        </p:nvSpPr>
        <p:spPr>
          <a:xfrm>
            <a:off x="-5575" y="4691961"/>
            <a:ext cx="12191996" cy="1866903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una imagen</a:t>
            </a:r>
            <a:endParaRPr lang="es-PE" dirty="0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410953" cy="10724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Rectángulo 9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19096" y="1371600"/>
            <a:ext cx="5734046" cy="32765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E3972"/>
              </a:buClr>
              <a:buFont typeface="Wingdings" panose="05000000000000000000" pitchFamily="2" charset="2"/>
              <a:buChar char="§"/>
              <a:defRPr/>
            </a:lvl1pPr>
            <a:lvl2pPr marL="742941" indent="-285750">
              <a:buClr>
                <a:srgbClr val="1E3972"/>
              </a:buClr>
              <a:buFont typeface="Wingdings" panose="05000000000000000000" pitchFamily="2" charset="2"/>
              <a:buChar char="§"/>
              <a:defRPr/>
            </a:lvl2pPr>
            <a:lvl3pPr marL="1200132" indent="-285750">
              <a:buClr>
                <a:srgbClr val="1E3972"/>
              </a:buClr>
              <a:buFont typeface="Wingdings" panose="05000000000000000000" pitchFamily="2" charset="2"/>
              <a:buChar char="§"/>
              <a:defRPr/>
            </a:lvl3pPr>
            <a:lvl4pPr marL="1657323" indent="-285750">
              <a:buClr>
                <a:srgbClr val="1E3972"/>
              </a:buClr>
              <a:buFont typeface="Wingdings" panose="05000000000000000000" pitchFamily="2" charset="2"/>
              <a:buChar char="§"/>
              <a:defRPr/>
            </a:lvl4pPr>
            <a:lvl5pPr marL="2114505" indent="-285750">
              <a:buClr>
                <a:srgbClr val="1E397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Marcador de texto 4"/>
          <p:cNvSpPr txBox="1">
            <a:spLocks noGrp="1"/>
          </p:cNvSpPr>
          <p:nvPr>
            <p:ph type="body" idx="4294967295"/>
          </p:nvPr>
        </p:nvSpPr>
        <p:spPr>
          <a:xfrm>
            <a:off x="6324603" y="1371600"/>
            <a:ext cx="5505446" cy="3276596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  <a:lvl2pPr>
              <a:buClr>
                <a:srgbClr val="1E3972"/>
              </a:buClr>
              <a:defRPr/>
            </a:lvl2pPr>
            <a:lvl3pPr>
              <a:buClr>
                <a:srgbClr val="1E3972"/>
              </a:buClr>
              <a:defRPr/>
            </a:lvl3pPr>
            <a:lvl4pPr>
              <a:buClr>
                <a:srgbClr val="1E3972"/>
              </a:buClr>
              <a:defRPr/>
            </a:lvl4pPr>
            <a:lvl5pPr>
              <a:buClr>
                <a:srgbClr val="1E397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D8E6D6-25ED-0DE6-F34D-A365C19A9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gráfico 16"/>
          <p:cNvSpPr txBox="1">
            <a:spLocks noGrp="1"/>
          </p:cNvSpPr>
          <p:nvPr>
            <p:ph type="chart" idx="4294967295"/>
          </p:nvPr>
        </p:nvSpPr>
        <p:spPr>
          <a:xfrm>
            <a:off x="4953003" y="1430341"/>
            <a:ext cx="6819896" cy="5046665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gráfico</a:t>
            </a:r>
            <a:endParaRPr lang="es-PE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0ADB18C-6EA4-4BB3-8CCA-BEB0A0BD0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8E6EF409-BC98-44A3-A1EA-429951D91EC4}"/>
              </a:ext>
            </a:extLst>
          </p:cNvPr>
          <p:cNvSpPr/>
          <p:nvPr userDrawn="1"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45323E-1ED6-6CC3-520A-005526404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5029200" y="1428750"/>
            <a:ext cx="6552974" cy="5090665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3A370B-BF74-E1C7-5FA8-A004A21A3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5" y="299136"/>
            <a:ext cx="11163077" cy="1130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419094" y="2801492"/>
            <a:ext cx="11163077" cy="3678594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419096" y="1429984"/>
            <a:ext cx="11163077" cy="1095506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003B54-3A3C-2A84-BF9B-3D05316F6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9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19096" y="299135"/>
            <a:ext cx="11163078" cy="10353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E397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SmartArt 3"/>
          <p:cNvSpPr txBox="1">
            <a:spLocks noGrp="1"/>
          </p:cNvSpPr>
          <p:nvPr>
            <p:ph type="dgm" idx="4294967295"/>
          </p:nvPr>
        </p:nvSpPr>
        <p:spPr>
          <a:xfrm>
            <a:off x="419096" y="1334447"/>
            <a:ext cx="5241477" cy="5184968"/>
          </a:xfrm>
          <a:prstGeom prst="rect">
            <a:avLst/>
          </a:prstGeom>
        </p:spPr>
        <p:txBody>
          <a:bodyPr/>
          <a:lstStyle>
            <a:lvl1pPr>
              <a:buClr>
                <a:srgbClr val="1E3972"/>
              </a:buClr>
              <a:defRPr lang="es-PE"/>
            </a:lvl1pPr>
          </a:lstStyle>
          <a:p>
            <a:pPr lvl="0"/>
            <a:r>
              <a:rPr lang="es-ES" dirty="0"/>
              <a:t>Haga clic en el icono para agregar un elemento gráfico SmartArt</a:t>
            </a:r>
            <a:endParaRPr lang="es-PE" dirty="0"/>
          </a:p>
        </p:txBody>
      </p:sp>
      <p:sp>
        <p:nvSpPr>
          <p:cNvPr id="4" name="Marcador de texto 6"/>
          <p:cNvSpPr txBox="1">
            <a:spLocks noGrp="1"/>
          </p:cNvSpPr>
          <p:nvPr>
            <p:ph type="body" idx="4294967295"/>
          </p:nvPr>
        </p:nvSpPr>
        <p:spPr>
          <a:xfrm>
            <a:off x="6106884" y="1334447"/>
            <a:ext cx="5475290" cy="51849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E397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FB26CD-FB3D-6DBD-E934-15EB3CB0A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750" t="81333" r="15625" b="10500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4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2" r:id="rId12"/>
    <p:sldLayoutId id="2147483662" r:id="rId13"/>
    <p:sldLayoutId id="2147483674" r:id="rId14"/>
  </p:sldLayoutIdLst>
  <p:txStyles>
    <p:titleStyle>
      <a:lvl1pPr marL="0" marR="0" lvl="0" indent="0" algn="l" defTabSz="914372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151F6D"/>
          </a:solidFill>
          <a:uFillTx/>
          <a:latin typeface="Century Gothic" pitchFamily="34"/>
        </a:defRPr>
      </a:lvl1pPr>
    </p:titleStyle>
    <p:bodyStyle>
      <a:lvl1pPr marL="228590" marR="0" lvl="0" indent="-228590" algn="l" defTabSz="914372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20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1pPr>
      <a:lvl2pPr marL="685781" marR="0" lvl="1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8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2pPr>
      <a:lvl3pPr marL="1142972" marR="0" lvl="2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6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3pPr>
      <a:lvl4pPr marL="1600163" marR="0" lvl="3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4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4pPr>
      <a:lvl5pPr marL="2057345" marR="0" lvl="4" indent="-228590" algn="l" defTabSz="914372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8EC0"/>
        </a:buClr>
        <a:buSzPct val="100000"/>
        <a:buFont typeface="Wingdings" pitchFamily="2"/>
        <a:buChar char="§"/>
        <a:tabLst/>
        <a:defRPr lang="es-ES" sz="1400" b="0" i="0" u="none" strike="noStrike" kern="1200" cap="none" spc="0" baseline="0">
          <a:solidFill>
            <a:srgbClr val="767171"/>
          </a:solidFill>
          <a:uFillTx/>
          <a:latin typeface="Century 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andina.pe/agencia/noticia-biblioteca-nacional-del-peru-crea-red-nacional-bibliotecas-moviles-922649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lianmarquina.es/tag/bibliotecari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380128/free-photo-image-target-collaborate-achievement" TargetMode="External"/><Relationship Id="rId2" Type="http://schemas.openxmlformats.org/officeDocument/2006/relationships/image" Target="../media/image10.1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6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6A99D02-8B13-4481-B9BF-EF66982A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6" y="725855"/>
            <a:ext cx="4472944" cy="1035311"/>
          </a:xfrm>
        </p:spPr>
        <p:txBody>
          <a:bodyPr anchor="ctr"/>
          <a:lstStyle/>
          <a:p>
            <a:r>
              <a:rPr lang="es-ES" dirty="0"/>
              <a:t>¿Cómo abordamos la sostenibilidad en Biblioteca?</a:t>
            </a:r>
            <a:endParaRPr lang="es-PE" dirty="0"/>
          </a:p>
        </p:txBody>
      </p:sp>
      <p:sp>
        <p:nvSpPr>
          <p:cNvPr id="6" name="Marcador de SmartArt 5">
            <a:extLst>
              <a:ext uri="{FF2B5EF4-FFF2-40B4-BE49-F238E27FC236}">
                <a16:creationId xmlns:a16="http://schemas.microsoft.com/office/drawing/2014/main" id="{D53D8A2D-11DE-4E33-9AF9-88628EFD8816}"/>
              </a:ext>
            </a:extLst>
          </p:cNvPr>
          <p:cNvSpPr>
            <a:spLocks noGrp="1"/>
          </p:cNvSpPr>
          <p:nvPr>
            <p:ph type="dgm" idx="4294967295"/>
          </p:nvPr>
        </p:nvSpPr>
        <p:spPr>
          <a:xfrm>
            <a:off x="419097" y="2392679"/>
            <a:ext cx="4244344" cy="4126735"/>
          </a:xfrm>
          <a:prstGeom prst="rect">
            <a:avLst/>
          </a:prstGeom>
        </p:spPr>
        <p:txBody>
          <a:bodyPr/>
          <a:lstStyle/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Las bibliotecas como centros de aprendizaje y conocimiento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Fomento de la lectura y la alfabetización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Acceso a información y recursos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Espacios de encuentro y colaboración</a:t>
            </a:r>
            <a:endParaRPr lang="es-CO" sz="22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6868DBC-0671-472A-9635-B18F9E6404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06884" y="1334447"/>
            <a:ext cx="5475290" cy="5184968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pic>
        <p:nvPicPr>
          <p:cNvPr id="2" name="Imagen 1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793C5AE1-1D05-4C49-AA91-FE3BB6F12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pic>
        <p:nvPicPr>
          <p:cNvPr id="3" name="Picture 4" descr="Biblioteca Nacional del Perú crea Red Nacional de Bibliotecas ...">
            <a:extLst>
              <a:ext uri="{FF2B5EF4-FFF2-40B4-BE49-F238E27FC236}">
                <a16:creationId xmlns:a16="http://schemas.microsoft.com/office/drawing/2014/main" id="{DB24B99B-1142-490F-EDD5-5A976162B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/>
          <a:stretch/>
        </p:blipFill>
        <p:spPr bwMode="auto">
          <a:xfrm>
            <a:off x="4953691" y="0"/>
            <a:ext cx="7546573" cy="6229451"/>
          </a:xfrm>
          <a:prstGeom prst="roundRect">
            <a:avLst>
              <a:gd name="adj" fmla="val 45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D0FE22-E100-B993-E924-09D485679C08}"/>
              </a:ext>
            </a:extLst>
          </p:cNvPr>
          <p:cNvSpPr txBox="1"/>
          <p:nvPr/>
        </p:nvSpPr>
        <p:spPr>
          <a:xfrm>
            <a:off x="6738158" y="5675890"/>
            <a:ext cx="5283841" cy="46166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CO" sz="1200" dirty="0"/>
              <a:t>Fuente: </a:t>
            </a:r>
            <a:r>
              <a:rPr lang="es-CO" sz="1200" dirty="0">
                <a:hlinkClick r:id="rId4"/>
              </a:rPr>
              <a:t>https://andina.pe/agencia/noticia-biblioteca-nacional-del-peru-crea-red-nacional-bibliotecas-moviles-922649.aspx</a:t>
            </a:r>
            <a:r>
              <a:rPr lang="es-CO" sz="1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726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9D8F5B-EB14-800D-EB2C-90301102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¿Cómo compaginar nuestros proyectos con los ODS?</a:t>
            </a:r>
            <a:endParaRPr lang="es-CO" dirty="0"/>
          </a:p>
        </p:txBody>
      </p:sp>
      <p:pic>
        <p:nvPicPr>
          <p:cNvPr id="2" name="Imagen 1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2E3F9FBC-7C7D-7286-4EBE-57C238DD1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E35EC36-2918-8CE7-03C8-53611FDF7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94832"/>
              </p:ext>
            </p:extLst>
          </p:nvPr>
        </p:nvGraphicFramePr>
        <p:xfrm>
          <a:off x="551865" y="1473229"/>
          <a:ext cx="10919697" cy="441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75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AE6CAB7-956F-4639-AAC0-C61EE9B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PE" dirty="0"/>
              <a:t>Con este modelo, podemos hacer una analogía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5B9B096-6D98-4B76-B6B4-EA5AC13D1B4E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0" y="4991096"/>
            <a:ext cx="12191996" cy="1866903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BF558D8-ABA8-41DF-8262-CBA83F6AA1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9096" y="1371600"/>
            <a:ext cx="5734046" cy="3276596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1EA26E-E1D7-40F6-B614-90A4265BA78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324603" y="1371600"/>
            <a:ext cx="5505446" cy="3276596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pic>
        <p:nvPicPr>
          <p:cNvPr id="2" name="Imagen 1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2FF2D808-75C8-F458-41E9-7A1C344D4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pic>
        <p:nvPicPr>
          <p:cNvPr id="1026" name="Picture 2" descr="5 fases del Design Thinking: Innovación en práctica • Fusiona">
            <a:extLst>
              <a:ext uri="{FF2B5EF4-FFF2-40B4-BE49-F238E27FC236}">
                <a16:creationId xmlns:a16="http://schemas.microsoft.com/office/drawing/2014/main" id="{8CA74963-AF52-3FF3-164D-F4115830B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13721" r="10754" b="15607"/>
          <a:stretch/>
        </p:blipFill>
        <p:spPr bwMode="auto">
          <a:xfrm>
            <a:off x="833867" y="1236517"/>
            <a:ext cx="10067061" cy="48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0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6F2CBB0-A7C2-BD1E-4019-1F527E78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O" dirty="0" err="1"/>
              <a:t>Disclaimer</a:t>
            </a:r>
            <a:r>
              <a:rPr lang="es-CO" dirty="0"/>
              <a:t> / Aclaratoria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3420DA-66D5-A725-F9B6-354ABE61751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9096" y="1974273"/>
            <a:ext cx="4869184" cy="4111505"/>
          </a:xfrm>
          <a:prstGeom prst="rect">
            <a:avLst/>
          </a:prstGeom>
        </p:spPr>
        <p:txBody>
          <a:bodyPr/>
          <a:lstStyle/>
          <a:p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El objetivo de esta metodología NO es generar más trabajo para las bibliotecas.</a:t>
            </a:r>
          </a:p>
          <a:p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Nuestro objetivo, es comprender ¿cómo nuestros proyectos tributan a los ODS y cómo podemos mejorar su medición, documentación y divulgación para que sea cuantificable y replicable por otras instituciones.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" name="Imagen 1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7C819D62-A41C-A0D7-1AC6-14FAC7A66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1B7D51-3145-32AE-12C5-03B68F0E8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298" t="9193" r="18768"/>
          <a:stretch/>
        </p:blipFill>
        <p:spPr>
          <a:xfrm>
            <a:off x="6213760" y="299136"/>
            <a:ext cx="5614555" cy="5869771"/>
          </a:xfrm>
          <a:prstGeom prst="roundRect">
            <a:avLst>
              <a:gd name="adj" fmla="val 5831"/>
            </a:avLst>
          </a:prstGeom>
        </p:spPr>
      </p:pic>
    </p:spTree>
    <p:extLst>
      <p:ext uri="{BB962C8B-B14F-4D97-AF65-F5344CB8AC3E}">
        <p14:creationId xmlns:p14="http://schemas.microsoft.com/office/powerpoint/2010/main" val="134268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30A544B-D2B6-2D01-7550-4A26C2CFD17F}"/>
              </a:ext>
            </a:extLst>
          </p:cNvPr>
          <p:cNvSpPr/>
          <p:nvPr/>
        </p:nvSpPr>
        <p:spPr>
          <a:xfrm>
            <a:off x="5153572" y="3584867"/>
            <a:ext cx="6192988" cy="2161309"/>
          </a:xfrm>
          <a:prstGeom prst="roundRect">
            <a:avLst>
              <a:gd name="adj" fmla="val 90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796D7F1-CB75-91F8-48D4-88571B92B696}"/>
              </a:ext>
            </a:extLst>
          </p:cNvPr>
          <p:cNvSpPr/>
          <p:nvPr/>
        </p:nvSpPr>
        <p:spPr>
          <a:xfrm>
            <a:off x="5153885" y="779316"/>
            <a:ext cx="6192988" cy="2379520"/>
          </a:xfrm>
          <a:prstGeom prst="roundRect">
            <a:avLst>
              <a:gd name="adj" fmla="val 90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DDD2A73A-D968-E025-9C9D-3672A6DFE759}"/>
              </a:ext>
            </a:extLst>
          </p:cNvPr>
          <p:cNvSpPr txBox="1">
            <a:spLocks/>
          </p:cNvSpPr>
          <p:nvPr/>
        </p:nvSpPr>
        <p:spPr>
          <a:xfrm>
            <a:off x="5341790" y="894242"/>
            <a:ext cx="3193156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lvl="0" indent="0" algn="l" defTabSz="914372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3200" b="0" i="0" u="none" strike="noStrike" kern="1200" cap="none" spc="0" baseline="0">
                <a:solidFill>
                  <a:srgbClr val="1E3972"/>
                </a:solidFill>
                <a:uFillTx/>
                <a:latin typeface="Century Gothic" pitchFamily="34"/>
              </a:defRPr>
            </a:lvl1pPr>
          </a:lstStyle>
          <a:p>
            <a:r>
              <a:rPr lang="es-CO" dirty="0"/>
              <a:t>Quiénes somos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D7152D2-0DE0-F6F1-9FFC-09B8559F42F2}"/>
              </a:ext>
            </a:extLst>
          </p:cNvPr>
          <p:cNvSpPr txBox="1"/>
          <p:nvPr/>
        </p:nvSpPr>
        <p:spPr>
          <a:xfrm>
            <a:off x="5255208" y="4280516"/>
            <a:ext cx="595658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136525">
              <a:lnSpc>
                <a:spcPct val="100000"/>
              </a:lnSpc>
              <a:spcBef>
                <a:spcPts val="1040"/>
              </a:spcBef>
            </a:pPr>
            <a:r>
              <a:rPr lang="es-CO" sz="2000" dirty="0">
                <a:latin typeface="Century Gothic" panose="020B0502020202020204" pitchFamily="34" charset="0"/>
                <a:cs typeface="Poppins" panose="00000500000000000000" pitchFamily="2" charset="0"/>
              </a:rPr>
              <a:t>Nuestros productos y servicios apoyan los  procesos de investigación en instituciones  académicas, corporaciones, sector público,  centros de investigación y sector hospitalario</a:t>
            </a:r>
            <a:r>
              <a:rPr sz="2000" dirty="0">
                <a:latin typeface="Century Gothic" panose="020B0502020202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57E84B6-94D0-E2CE-A499-FAA50D34D4AA}"/>
              </a:ext>
            </a:extLst>
          </p:cNvPr>
          <p:cNvSpPr txBox="1">
            <a:spLocks/>
          </p:cNvSpPr>
          <p:nvPr/>
        </p:nvSpPr>
        <p:spPr>
          <a:xfrm>
            <a:off x="5337646" y="3706421"/>
            <a:ext cx="4371967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372">
              <a:lnSpc>
                <a:spcPct val="90000"/>
              </a:lnSpc>
            </a:pPr>
            <a:r>
              <a:rPr lang="es-CO" sz="3200" b="0" dirty="0">
                <a:solidFill>
                  <a:srgbClr val="1E3972"/>
                </a:solidFill>
                <a:latin typeface="Century Gothic" pitchFamily="34"/>
                <a:ea typeface="+mn-ea"/>
                <a:cs typeface="+mn-cs"/>
              </a:rPr>
              <a:t>Nuestra razón de ser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DB16FF2-9C2F-72A8-9501-32587C424CBF}"/>
              </a:ext>
            </a:extLst>
          </p:cNvPr>
          <p:cNvSpPr txBox="1"/>
          <p:nvPr/>
        </p:nvSpPr>
        <p:spPr>
          <a:xfrm>
            <a:off x="5341789" y="1475450"/>
            <a:ext cx="5870001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CO" sz="2000" dirty="0">
                <a:latin typeface="Century Gothic" panose="020B0502020202020204" pitchFamily="34" charset="0"/>
                <a:cs typeface="Poppins" panose="00000500000000000000" pitchFamily="2" charset="0"/>
              </a:rPr>
              <a:t>Somos una organización con presencia en  América Latina, facilitamos el acceso a la más alta calidad de información cientíﬁca y  soportamos a nuestros clientes en su  proceso de crear conocimiento</a:t>
            </a:r>
            <a:r>
              <a:rPr sz="2000" dirty="0">
                <a:latin typeface="Century Gothic" panose="020B0502020202020204" pitchFamily="34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6" name="Imagen 15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8A7C6574-F59D-52F2-F29C-74295AB2D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0" y="2206969"/>
            <a:ext cx="3381618" cy="19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9B0A766-FE95-73D2-FF03-39DA43C380E3}"/>
              </a:ext>
            </a:extLst>
          </p:cNvPr>
          <p:cNvSpPr txBox="1"/>
          <p:nvPr/>
        </p:nvSpPr>
        <p:spPr>
          <a:xfrm>
            <a:off x="2178626" y="1391341"/>
            <a:ext cx="7339446" cy="29136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es-ES" sz="5000" spc="-1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 </a:t>
            </a:r>
            <a:r>
              <a:rPr lang="es-ES" sz="5000" b="0" i="0" spc="-15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SOSTENIBILIDAD   EN BIBLIOTECAS. </a:t>
            </a:r>
          </a:p>
          <a:p>
            <a:pPr algn="ctr">
              <a:lnSpc>
                <a:spcPts val="5500"/>
              </a:lnSpc>
            </a:pPr>
            <a:r>
              <a:rPr lang="es-ES" sz="5000" b="0" i="0" spc="-150" dirty="0">
                <a:solidFill>
                  <a:srgbClr val="223B7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CREATIVIDAD EN EL ABORDAJE DE LOS ODS</a:t>
            </a:r>
            <a:endParaRPr lang="es-CO" sz="5000" spc="-150" dirty="0">
              <a:solidFill>
                <a:srgbClr val="223B7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E6C74AE-CC28-B0DB-7C1A-EEE3E295F75E}"/>
              </a:ext>
            </a:extLst>
          </p:cNvPr>
          <p:cNvCxnSpPr/>
          <p:nvPr/>
        </p:nvCxnSpPr>
        <p:spPr>
          <a:xfrm>
            <a:off x="1901535" y="4468094"/>
            <a:ext cx="815686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C02716B-0B20-0B4A-B75E-81511265970F}"/>
              </a:ext>
            </a:extLst>
          </p:cNvPr>
          <p:cNvSpPr txBox="1"/>
          <p:nvPr/>
        </p:nvSpPr>
        <p:spPr>
          <a:xfrm>
            <a:off x="2067790" y="4631230"/>
            <a:ext cx="745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Msc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. Julysa Contreras Muñoz</a:t>
            </a:r>
          </a:p>
          <a:p>
            <a:pPr algn="ctr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Dra. De Fidelización de Publiciencia </a:t>
            </a:r>
          </a:p>
        </p:txBody>
      </p:sp>
      <p:pic>
        <p:nvPicPr>
          <p:cNvPr id="10" name="Imagen 9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18EC2CDD-1412-2E3A-639E-E4304036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54" y="626472"/>
            <a:ext cx="1646748" cy="927059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590A43B-5C75-2E0E-C15F-C17F25A50D6D}"/>
              </a:ext>
            </a:extLst>
          </p:cNvPr>
          <p:cNvSpPr/>
          <p:nvPr/>
        </p:nvSpPr>
        <p:spPr>
          <a:xfrm>
            <a:off x="9694718" y="-176646"/>
            <a:ext cx="1892667" cy="210935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10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>
            <a:extLst>
              <a:ext uri="{FF2B5EF4-FFF2-40B4-BE49-F238E27FC236}">
                <a16:creationId xmlns:a16="http://schemas.microsoft.com/office/drawing/2014/main" id="{DAB28911-692E-8167-E413-514D6694D34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637" r="26637" b="9722"/>
          <a:stretch/>
        </p:blipFill>
        <p:spPr>
          <a:xfrm>
            <a:off x="0" y="0"/>
            <a:ext cx="4800600" cy="6068291"/>
          </a:xfrm>
          <a:prstGeom prst="roundRect">
            <a:avLst>
              <a:gd name="adj" fmla="val 5156"/>
            </a:avLst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A5B706B-713F-46D9-9894-A22DC8A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PE" sz="3600" dirty="0"/>
              <a:t>Bienvenidos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56FEDD7-1006-4942-B4EE-7AA7CC7523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86349" y="2337955"/>
            <a:ext cx="5304560" cy="38533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esta presentación, exploraremos cómo las bibliotecas pueden convertirse en agentes activos en la promoción de la sostenibilidad, alineando sus actividades con los Objetivos de Desarrollo Sostenible (ODS).</a:t>
            </a:r>
            <a:endParaRPr lang="es-P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31F8AC2C-6FF2-83D3-FD8F-84AF83848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B19BE-F896-9D7F-E0B5-9AE07BE5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O" sz="3600" dirty="0"/>
              <a:t>Comencemos por el principio…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A339A9-F9A1-75E6-2995-EE9BB73DB7F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9096" y="1523503"/>
            <a:ext cx="3030686" cy="4316188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Hemos realizado un diagnóstico sencillo para conocer el estado de las bibliotecas peruanas en temas de actividades enfocadas a los ODS.</a:t>
            </a:r>
          </a:p>
          <a:p>
            <a:pPr marL="0" indent="0">
              <a:buNone/>
            </a:pPr>
            <a:endParaRPr lang="es-C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64 instituciones invitadas, solo 14 han respondido.</a:t>
            </a:r>
          </a:p>
        </p:txBody>
      </p:sp>
      <p:pic>
        <p:nvPicPr>
          <p:cNvPr id="4" name="Imagen 3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33548162-0728-9E50-C7D4-417B410C6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87440BE-245F-5289-95DE-0B3BE11DA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250786"/>
              </p:ext>
            </p:extLst>
          </p:nvPr>
        </p:nvGraphicFramePr>
        <p:xfrm>
          <a:off x="3650668" y="1880755"/>
          <a:ext cx="8084128" cy="405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3C4EAA1-AD4F-F650-84DD-7F273561E9D5}"/>
              </a:ext>
            </a:extLst>
          </p:cNvPr>
          <p:cNvSpPr/>
          <p:nvPr/>
        </p:nvSpPr>
        <p:spPr>
          <a:xfrm>
            <a:off x="3650668" y="1523503"/>
            <a:ext cx="8084128" cy="3572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Gracias a las siguientes instituciones por participar:</a:t>
            </a:r>
          </a:p>
        </p:txBody>
      </p:sp>
    </p:spTree>
    <p:extLst>
      <p:ext uri="{BB962C8B-B14F-4D97-AF65-F5344CB8AC3E}">
        <p14:creationId xmlns:p14="http://schemas.microsoft.com/office/powerpoint/2010/main" val="59193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775B32D-4415-BB33-071F-397D6451506F}"/>
              </a:ext>
            </a:extLst>
          </p:cNvPr>
          <p:cNvSpPr/>
          <p:nvPr/>
        </p:nvSpPr>
        <p:spPr>
          <a:xfrm>
            <a:off x="571500" y="1429984"/>
            <a:ext cx="5289634" cy="4461661"/>
          </a:xfrm>
          <a:prstGeom prst="roundRect">
            <a:avLst>
              <a:gd name="adj" fmla="val 71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5357E3D-E316-502C-12A6-707338E4EC77}"/>
              </a:ext>
            </a:extLst>
          </p:cNvPr>
          <p:cNvSpPr/>
          <p:nvPr/>
        </p:nvSpPr>
        <p:spPr>
          <a:xfrm>
            <a:off x="6109193" y="1429983"/>
            <a:ext cx="5289634" cy="4461661"/>
          </a:xfrm>
          <a:prstGeom prst="roundRect">
            <a:avLst>
              <a:gd name="adj" fmla="val 71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3D4C72-C109-F49F-59C2-A1EDB6EE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O" dirty="0"/>
              <a:t>Compartimos los resultados con ustedes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FAE70C-C038-87C2-9738-E3D773B8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" t="27661" r="79485" b="15310"/>
          <a:stretch/>
        </p:blipFill>
        <p:spPr>
          <a:xfrm>
            <a:off x="3483756" y="3626281"/>
            <a:ext cx="1683328" cy="18081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D8C388-BBE1-A024-59DA-3DE2FF8F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043" t="17212" b="4105"/>
          <a:stretch/>
        </p:blipFill>
        <p:spPr>
          <a:xfrm>
            <a:off x="1086074" y="3160402"/>
            <a:ext cx="2304163" cy="22757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A170F13-A092-4ADD-B8E9-83D34E0734EA}"/>
              </a:ext>
            </a:extLst>
          </p:cNvPr>
          <p:cNvSpPr txBox="1"/>
          <p:nvPr/>
        </p:nvSpPr>
        <p:spPr>
          <a:xfrm>
            <a:off x="1006636" y="1760791"/>
            <a:ext cx="44278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1. ¿Su biblioteca ha realizado proyectos orientados a uno o varios Objetivos de Desarrollo Sostenible (ODS)?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CD4C39-21F4-5727-E6FB-0EEC9FD74772}"/>
              </a:ext>
            </a:extLst>
          </p:cNvPr>
          <p:cNvSpPr txBox="1"/>
          <p:nvPr/>
        </p:nvSpPr>
        <p:spPr>
          <a:xfrm>
            <a:off x="6473536" y="1760791"/>
            <a:ext cx="4659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2. ¿Cuántos proyectos actuales de su biblioteca cree usted que podrían ser enfocados a satisfacer las metas de uno o varios ODS?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171CDC-02B1-F263-895C-D2873E2C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86" r="71650" b="7894"/>
          <a:stretch/>
        </p:blipFill>
        <p:spPr>
          <a:xfrm>
            <a:off x="8844486" y="3638366"/>
            <a:ext cx="2369579" cy="16782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28A588-E127-0143-7A69-959934D224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50"/>
          <a:stretch/>
        </p:blipFill>
        <p:spPr>
          <a:xfrm>
            <a:off x="6465445" y="3160402"/>
            <a:ext cx="2360537" cy="22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8DC98-B0D2-0F56-CBDB-5F81F0D3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3AC5102-3DE0-3B76-0DC7-07C7F0A01102}"/>
              </a:ext>
            </a:extLst>
          </p:cNvPr>
          <p:cNvSpPr/>
          <p:nvPr/>
        </p:nvSpPr>
        <p:spPr>
          <a:xfrm>
            <a:off x="571499" y="1429984"/>
            <a:ext cx="10837719" cy="4631417"/>
          </a:xfrm>
          <a:prstGeom prst="roundRect">
            <a:avLst>
              <a:gd name="adj" fmla="val 71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1E0C85-17AA-1589-AF8B-0E89BECD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O" dirty="0"/>
              <a:t>Compartimos los resultados con ustedes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81DD05-D23D-5045-F326-6D5AB417E11F}"/>
              </a:ext>
            </a:extLst>
          </p:cNvPr>
          <p:cNvSpPr txBox="1"/>
          <p:nvPr/>
        </p:nvSpPr>
        <p:spPr>
          <a:xfrm>
            <a:off x="881945" y="1584606"/>
            <a:ext cx="25470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3. Desde su perspectiva, en cuáles ODS las Bibliotecas pueden generar mayor impacto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24F0C8-BA4B-C82C-6051-3BF638AF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055" y="1490568"/>
            <a:ext cx="6535881" cy="45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44875-2687-2D4C-6F18-59B16348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334ADB7-412C-00FA-4060-FFA99F8E516A}"/>
              </a:ext>
            </a:extLst>
          </p:cNvPr>
          <p:cNvSpPr/>
          <p:nvPr/>
        </p:nvSpPr>
        <p:spPr>
          <a:xfrm>
            <a:off x="571499" y="1429985"/>
            <a:ext cx="10837719" cy="4347360"/>
          </a:xfrm>
          <a:prstGeom prst="roundRect">
            <a:avLst>
              <a:gd name="adj" fmla="val 71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8845D-617C-AF56-5D0F-21B613A3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O" dirty="0"/>
              <a:t>Compartimos los resultados con ustedes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32F1FB-68E3-6A41-A114-9D47377CE306}"/>
              </a:ext>
            </a:extLst>
          </p:cNvPr>
          <p:cNvSpPr txBox="1"/>
          <p:nvPr/>
        </p:nvSpPr>
        <p:spPr>
          <a:xfrm>
            <a:off x="881945" y="1688516"/>
            <a:ext cx="103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4. En su opinión ¿Quién sería su mejor aliado para generar proyectos de impacto?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049525-A1A8-65AB-8C4B-B89E4765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349" y="2938053"/>
            <a:ext cx="5736424" cy="25083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54A0EA-7EAC-CE15-2FA3-DA057682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3" y="2347552"/>
            <a:ext cx="3333621" cy="30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B7952-F67E-347C-F732-C7E64333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EF25-E0CE-095F-18D9-5986162E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O" dirty="0"/>
              <a:t>Algunas definiciones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BE84F-F194-6F8E-3DB0-74CBFDBA038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5E9B47A2-DA07-955A-39A4-A8845653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graphicFrame>
        <p:nvGraphicFramePr>
          <p:cNvPr id="5" name="Marcador de contenido 10">
            <a:extLst>
              <a:ext uri="{FF2B5EF4-FFF2-40B4-BE49-F238E27FC236}">
                <a16:creationId xmlns:a16="http://schemas.microsoft.com/office/drawing/2014/main" id="{7E828973-7BC0-0CAF-BB99-6B781087C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878994"/>
              </p:ext>
            </p:extLst>
          </p:nvPr>
        </p:nvGraphicFramePr>
        <p:xfrm>
          <a:off x="1190265" y="1429984"/>
          <a:ext cx="9811470" cy="441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12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1B9BB-D20D-41AF-87C8-A34088AB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PE" dirty="0"/>
              <a:t>Interpretando los ODS desde Bibliotecas</a:t>
            </a:r>
          </a:p>
        </p:txBody>
      </p:sp>
      <p:pic>
        <p:nvPicPr>
          <p:cNvPr id="10" name="Imagen 9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0F545BCF-6DB7-6DA8-DC9D-39D7A3589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52" y="6393180"/>
            <a:ext cx="515067" cy="28996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0E9ABD5-676F-EBA6-EAC0-AAE30106CC6C}"/>
              </a:ext>
            </a:extLst>
          </p:cNvPr>
          <p:cNvSpPr/>
          <p:nvPr/>
        </p:nvSpPr>
        <p:spPr>
          <a:xfrm>
            <a:off x="8198427" y="1631373"/>
            <a:ext cx="353291" cy="3948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4F550A-FD44-9D4D-3981-4D1A45D3AD47}"/>
              </a:ext>
            </a:extLst>
          </p:cNvPr>
          <p:cNvSpPr/>
          <p:nvPr/>
        </p:nvSpPr>
        <p:spPr>
          <a:xfrm>
            <a:off x="8229600" y="5428016"/>
            <a:ext cx="353291" cy="3948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734E20A-07C4-211D-D2BE-A76DB1EA60F0}"/>
              </a:ext>
            </a:extLst>
          </p:cNvPr>
          <p:cNvSpPr/>
          <p:nvPr/>
        </p:nvSpPr>
        <p:spPr>
          <a:xfrm>
            <a:off x="9351819" y="3233334"/>
            <a:ext cx="2278952" cy="11308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/>
              </a:rPr>
              <a:t>Foco principal de las Bibliotecas</a:t>
            </a:r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1202B02D-80DB-384A-754C-C1D9169B3A31}"/>
              </a:ext>
            </a:extLst>
          </p:cNvPr>
          <p:cNvCxnSpPr>
            <a:cxnSpLocks/>
            <a:stCxn id="11" idx="3"/>
            <a:endCxn id="3" idx="0"/>
          </p:cNvCxnSpPr>
          <p:nvPr/>
        </p:nvCxnSpPr>
        <p:spPr>
          <a:xfrm>
            <a:off x="8551718" y="1828800"/>
            <a:ext cx="1939577" cy="14045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8AAFCAAF-6D27-93ED-BEC9-F4FDFBC6B00D}"/>
              </a:ext>
            </a:extLst>
          </p:cNvPr>
          <p:cNvCxnSpPr>
            <a:cxnSpLocks/>
            <a:stCxn id="12" idx="3"/>
            <a:endCxn id="3" idx="2"/>
          </p:cNvCxnSpPr>
          <p:nvPr/>
        </p:nvCxnSpPr>
        <p:spPr>
          <a:xfrm flipV="1">
            <a:off x="8582891" y="4364182"/>
            <a:ext cx="1908404" cy="12612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9ADB679-0A70-D87B-472A-C0526D96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29" y="1409200"/>
            <a:ext cx="8009259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7220"/>
      </p:ext>
    </p:extLst>
  </p:cSld>
  <p:clrMapOvr>
    <a:masterClrMapping/>
  </p:clrMapOvr>
</p:sld>
</file>

<file path=ppt/theme/theme1.xml><?xml version="1.0" encoding="utf-8"?>
<a:theme xmlns:a="http://schemas.openxmlformats.org/drawingml/2006/main" name="Bibliote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ioteca" id="{0BA07B01-EDE5-48A0-A15A-DAE2CBF34A21}" vid="{F8AA7A3F-B0E2-43B2-9C2F-4247810DCF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Biblioteca</Template>
  <TotalTime>6469</TotalTime>
  <Words>614</Words>
  <Application>Microsoft Office PowerPoint</Application>
  <PresentationFormat>Panorámica</PresentationFormat>
  <Paragraphs>61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Segoe UI Black</vt:lpstr>
      <vt:lpstr>Wingdings</vt:lpstr>
      <vt:lpstr>Biblioteca</vt:lpstr>
      <vt:lpstr>Presentación de PowerPoint</vt:lpstr>
      <vt:lpstr>Presentación de PowerPoint</vt:lpstr>
      <vt:lpstr>Bienvenidos</vt:lpstr>
      <vt:lpstr>Comencemos por el principio…</vt:lpstr>
      <vt:lpstr>Compartimos los resultados con ustedes</vt:lpstr>
      <vt:lpstr>Compartimos los resultados con ustedes</vt:lpstr>
      <vt:lpstr>Compartimos los resultados con ustedes</vt:lpstr>
      <vt:lpstr>Algunas definiciones</vt:lpstr>
      <vt:lpstr>Interpretando los ODS desde Bibliotecas</vt:lpstr>
      <vt:lpstr>¿Cómo abordamos la sostenibilidad en Biblioteca?</vt:lpstr>
      <vt:lpstr>¿Cómo compaginar nuestros proyectos con los ODS?</vt:lpstr>
      <vt:lpstr>Con este modelo, podemos hacer una analogía</vt:lpstr>
      <vt:lpstr>Disclaimer / Aclaratoria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Harley Quinn</dc:creator>
  <cp:lastModifiedBy>Julysa Contreras</cp:lastModifiedBy>
  <cp:revision>18</cp:revision>
  <dcterms:created xsi:type="dcterms:W3CDTF">2020-10-09T16:17:53Z</dcterms:created>
  <dcterms:modified xsi:type="dcterms:W3CDTF">2024-11-27T19:55:40Z</dcterms:modified>
</cp:coreProperties>
</file>