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5" r:id="rId3"/>
  </p:sldMasterIdLst>
  <p:notesMasterIdLst>
    <p:notesMasterId r:id="rId37"/>
  </p:notesMasterIdLst>
  <p:handoutMasterIdLst>
    <p:handoutMasterId r:id="rId38"/>
  </p:handoutMasterIdLst>
  <p:sldIdLst>
    <p:sldId id="256" r:id="rId4"/>
    <p:sldId id="258" r:id="rId5"/>
    <p:sldId id="259" r:id="rId6"/>
    <p:sldId id="260" r:id="rId7"/>
    <p:sldId id="261" r:id="rId8"/>
    <p:sldId id="262" r:id="rId9"/>
    <p:sldId id="266" r:id="rId10"/>
    <p:sldId id="267" r:id="rId11"/>
    <p:sldId id="268" r:id="rId12"/>
    <p:sldId id="290" r:id="rId13"/>
    <p:sldId id="269" r:id="rId14"/>
    <p:sldId id="291"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2" r:id="rId35"/>
    <p:sldId id="289" r:id="rId36"/>
  </p:sldIdLst>
  <p:sldSz cx="12192000" cy="6858000"/>
  <p:notesSz cx="9623425" cy="6888163"/>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972"/>
    <a:srgbClr val="4C5D8E"/>
    <a:srgbClr val="6A7CB0"/>
    <a:srgbClr val="D21318"/>
    <a:srgbClr val="A8130E"/>
    <a:srgbClr val="F46B42"/>
    <a:srgbClr val="C5A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249" autoAdjust="0"/>
  </p:normalViewPr>
  <p:slideViewPr>
    <p:cSldViewPr snapToGrid="0">
      <p:cViewPr varScale="1">
        <p:scale>
          <a:sx n="68" d="100"/>
          <a:sy n="68" d="100"/>
        </p:scale>
        <p:origin x="786"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4170151" cy="345605"/>
          </a:xfrm>
          <a:prstGeom prst="rect">
            <a:avLst/>
          </a:prstGeom>
        </p:spPr>
        <p:txBody>
          <a:bodyPr vert="horz" lIns="94348" tIns="47174" rIns="94348" bIns="47174" rtlCol="0"/>
          <a:lstStyle>
            <a:lvl1pPr algn="l">
              <a:defRPr sz="1200"/>
            </a:lvl1pPr>
          </a:lstStyle>
          <a:p>
            <a:endParaRPr lang="es-PE"/>
          </a:p>
        </p:txBody>
      </p:sp>
      <p:sp>
        <p:nvSpPr>
          <p:cNvPr id="3" name="Marcador de fecha 2"/>
          <p:cNvSpPr>
            <a:spLocks noGrp="1"/>
          </p:cNvSpPr>
          <p:nvPr>
            <p:ph type="dt" sz="quarter" idx="1"/>
          </p:nvPr>
        </p:nvSpPr>
        <p:spPr>
          <a:xfrm>
            <a:off x="5451048" y="0"/>
            <a:ext cx="4170151" cy="345605"/>
          </a:xfrm>
          <a:prstGeom prst="rect">
            <a:avLst/>
          </a:prstGeom>
        </p:spPr>
        <p:txBody>
          <a:bodyPr vert="horz" lIns="94348" tIns="47174" rIns="94348" bIns="47174" rtlCol="0"/>
          <a:lstStyle>
            <a:lvl1pPr algn="r">
              <a:defRPr sz="1200"/>
            </a:lvl1pPr>
          </a:lstStyle>
          <a:p>
            <a:fld id="{CA4D7FF9-7D40-448A-84BE-8AAADE149423}" type="datetimeFigureOut">
              <a:rPr lang="es-PE" smtClean="0"/>
              <a:t>20/11/2024</a:t>
            </a:fld>
            <a:endParaRPr lang="es-PE"/>
          </a:p>
        </p:txBody>
      </p:sp>
      <p:sp>
        <p:nvSpPr>
          <p:cNvPr id="4" name="Marcador de pie de página 3"/>
          <p:cNvSpPr>
            <a:spLocks noGrp="1"/>
          </p:cNvSpPr>
          <p:nvPr>
            <p:ph type="ftr" sz="quarter" idx="2"/>
          </p:nvPr>
        </p:nvSpPr>
        <p:spPr>
          <a:xfrm>
            <a:off x="1" y="6542560"/>
            <a:ext cx="4170151" cy="345603"/>
          </a:xfrm>
          <a:prstGeom prst="rect">
            <a:avLst/>
          </a:prstGeom>
        </p:spPr>
        <p:txBody>
          <a:bodyPr vert="horz" lIns="94348" tIns="47174" rIns="94348" bIns="47174"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5451048" y="6542560"/>
            <a:ext cx="4170151" cy="345603"/>
          </a:xfrm>
          <a:prstGeom prst="rect">
            <a:avLst/>
          </a:prstGeom>
        </p:spPr>
        <p:txBody>
          <a:bodyPr vert="horz" lIns="94348" tIns="47174" rIns="94348" bIns="47174" rtlCol="0" anchor="b"/>
          <a:lstStyle>
            <a:lvl1pPr algn="r">
              <a:defRPr sz="1200"/>
            </a:lvl1pPr>
          </a:lstStyle>
          <a:p>
            <a:fld id="{DC3F31A4-7B91-4FC0-82D6-91C46CCF2AEF}" type="slidenum">
              <a:rPr lang="es-PE" smtClean="0"/>
              <a:t>‹Nº›</a:t>
            </a:fld>
            <a:endParaRPr lang="es-PE"/>
          </a:p>
        </p:txBody>
      </p:sp>
    </p:spTree>
    <p:extLst>
      <p:ext uri="{BB962C8B-B14F-4D97-AF65-F5344CB8AC3E}">
        <p14:creationId xmlns:p14="http://schemas.microsoft.com/office/powerpoint/2010/main" val="829714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170363" cy="346075"/>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5451475" y="0"/>
            <a:ext cx="4170363" cy="346075"/>
          </a:xfrm>
          <a:prstGeom prst="rect">
            <a:avLst/>
          </a:prstGeom>
        </p:spPr>
        <p:txBody>
          <a:bodyPr vert="horz" lIns="91440" tIns="45720" rIns="91440" bIns="45720" rtlCol="0"/>
          <a:lstStyle>
            <a:lvl1pPr algn="r">
              <a:defRPr sz="1200"/>
            </a:lvl1pPr>
          </a:lstStyle>
          <a:p>
            <a:fld id="{2A2AFA3E-672A-4A15-BCE2-30D0231E3797}" type="datetimeFigureOut">
              <a:rPr lang="es-PE" smtClean="0"/>
              <a:t>20/11/2024</a:t>
            </a:fld>
            <a:endParaRPr lang="es-PE"/>
          </a:p>
        </p:txBody>
      </p:sp>
      <p:sp>
        <p:nvSpPr>
          <p:cNvPr id="4" name="Marcador de imagen de diapositiva 3"/>
          <p:cNvSpPr>
            <a:spLocks noGrp="1" noRot="1" noChangeAspect="1"/>
          </p:cNvSpPr>
          <p:nvPr>
            <p:ph type="sldImg" idx="2"/>
          </p:nvPr>
        </p:nvSpPr>
        <p:spPr>
          <a:xfrm>
            <a:off x="2744788" y="860425"/>
            <a:ext cx="4133850" cy="2325688"/>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962025" y="3314700"/>
            <a:ext cx="7699375" cy="2713038"/>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6542088"/>
            <a:ext cx="4170363" cy="346075"/>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5451475" y="6542088"/>
            <a:ext cx="4170363" cy="346075"/>
          </a:xfrm>
          <a:prstGeom prst="rect">
            <a:avLst/>
          </a:prstGeom>
        </p:spPr>
        <p:txBody>
          <a:bodyPr vert="horz" lIns="91440" tIns="45720" rIns="91440" bIns="45720" rtlCol="0" anchor="b"/>
          <a:lstStyle>
            <a:lvl1pPr algn="r">
              <a:defRPr sz="1200"/>
            </a:lvl1pPr>
          </a:lstStyle>
          <a:p>
            <a:fld id="{BDEFC279-49D6-415D-93D8-C483AECB5451}" type="slidenum">
              <a:rPr lang="es-PE" smtClean="0"/>
              <a:t>‹Nº›</a:t>
            </a:fld>
            <a:endParaRPr lang="es-PE"/>
          </a:p>
        </p:txBody>
      </p:sp>
    </p:spTree>
    <p:extLst>
      <p:ext uri="{BB962C8B-B14F-4D97-AF65-F5344CB8AC3E}">
        <p14:creationId xmlns:p14="http://schemas.microsoft.com/office/powerpoint/2010/main" val="16433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DEFC279-49D6-415D-93D8-C483AECB5451}" type="slidenum">
              <a:rPr lang="es-PE" smtClean="0"/>
              <a:t>27</a:t>
            </a:fld>
            <a:endParaRPr lang="es-PE"/>
          </a:p>
        </p:txBody>
      </p:sp>
    </p:spTree>
    <p:extLst>
      <p:ext uri="{BB962C8B-B14F-4D97-AF65-F5344CB8AC3E}">
        <p14:creationId xmlns:p14="http://schemas.microsoft.com/office/powerpoint/2010/main" val="1279311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7" name="2 Imagen" descr="presentacion ppt SIBAE 2024 a.jpg">
            <a:extLst>
              <a:ext uri="{FF2B5EF4-FFF2-40B4-BE49-F238E27FC236}">
                <a16:creationId xmlns:a16="http://schemas.microsoft.com/office/drawing/2014/main" id="{8509835F-5CF8-39A1-4AEB-9A0B96D1BCCE}"/>
              </a:ext>
            </a:extLst>
          </p:cNvPr>
          <p:cNvPicPr>
            <a:picLocks noChangeAspect="1"/>
          </p:cNvPicPr>
          <p:nvPr userDrawn="1"/>
        </p:nvPicPr>
        <p:blipFill>
          <a:blip r:embed="rId2" cstate="print"/>
          <a:srcRect l="16142" t="11080" r="17192" b="10794"/>
          <a:stretch/>
        </p:blipFill>
        <p:spPr>
          <a:xfrm>
            <a:off x="570270" y="17716"/>
            <a:ext cx="10392697" cy="6840284"/>
          </a:xfrm>
          <a:prstGeom prst="rect">
            <a:avLst/>
          </a:prstGeom>
        </p:spPr>
      </p:pic>
    </p:spTree>
    <p:extLst>
      <p:ext uri="{BB962C8B-B14F-4D97-AF65-F5344CB8AC3E}">
        <p14:creationId xmlns:p14="http://schemas.microsoft.com/office/powerpoint/2010/main" val="361549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abla">
    <p:spTree>
      <p:nvGrpSpPr>
        <p:cNvPr id="1" name=""/>
        <p:cNvGrpSpPr/>
        <p:nvPr/>
      </p:nvGrpSpPr>
      <p:grpSpPr>
        <a:xfrm>
          <a:off x="0" y="0"/>
          <a:ext cx="0" cy="0"/>
          <a:chOff x="0" y="0"/>
          <a:chExt cx="0" cy="0"/>
        </a:xfrm>
      </p:grpSpPr>
      <p:sp>
        <p:nvSpPr>
          <p:cNvPr id="2" name="Marcador de tabla 6"/>
          <p:cNvSpPr txBox="1">
            <a:spLocks noGrp="1"/>
          </p:cNvSpPr>
          <p:nvPr>
            <p:ph type="tbl" idx="4294967295"/>
          </p:nvPr>
        </p:nvSpPr>
        <p:spPr>
          <a:xfrm>
            <a:off x="3636513" y="1534646"/>
            <a:ext cx="7967660" cy="4300084"/>
          </a:xfrm>
          <a:prstGeom prst="rect">
            <a:avLst/>
          </a:prstGeom>
        </p:spPr>
        <p:txBody>
          <a:bodyPr/>
          <a:lstStyle>
            <a:lvl1pPr>
              <a:buClr>
                <a:srgbClr val="1E3972"/>
              </a:buClr>
              <a:defRPr lang="es-PE"/>
            </a:lvl1pPr>
          </a:lstStyle>
          <a:p>
            <a:pPr lvl="0"/>
            <a:r>
              <a:rPr lang="es-ES" dirty="0"/>
              <a:t>Haga clic en el icono para agregar una tabla</a:t>
            </a:r>
            <a:endParaRPr lang="es-PE" dirty="0"/>
          </a:p>
        </p:txBody>
      </p:sp>
      <p:sp>
        <p:nvSpPr>
          <p:cNvPr id="3" name="Título 1"/>
          <p:cNvSpPr txBox="1">
            <a:spLocks noGrp="1"/>
          </p:cNvSpPr>
          <p:nvPr>
            <p:ph type="title"/>
          </p:nvPr>
        </p:nvSpPr>
        <p:spPr>
          <a:xfrm>
            <a:off x="419095" y="299136"/>
            <a:ext cx="11185077" cy="1235510"/>
          </a:xfrm>
          <a:prstGeom prst="rect">
            <a:avLst/>
          </a:prstGeom>
        </p:spPr>
        <p:txBody>
          <a:bodyPr>
            <a:normAutofit/>
          </a:bodyPr>
          <a:lstStyle>
            <a:lvl1pPr>
              <a:defRPr sz="3200">
                <a:solidFill>
                  <a:srgbClr val="1E3972"/>
                </a:solidFill>
              </a:defRPr>
            </a:lvl1pPr>
          </a:lstStyle>
          <a:p>
            <a:pPr lvl="0"/>
            <a:r>
              <a:rPr lang="es-ES" dirty="0"/>
              <a:t>Haga clic para modificar el estilo de título del patrón</a:t>
            </a:r>
            <a:endParaRPr lang="es-PE" dirty="0"/>
          </a:p>
        </p:txBody>
      </p:sp>
      <p:sp>
        <p:nvSpPr>
          <p:cNvPr id="4" name="Rectángulo 18"/>
          <p:cNvSpPr/>
          <p:nvPr/>
        </p:nvSpPr>
        <p:spPr>
          <a:xfrm>
            <a:off x="419096" y="299136"/>
            <a:ext cx="3390906" cy="49551"/>
          </a:xfrm>
          <a:prstGeom prst="rect">
            <a:avLst/>
          </a:prstGeom>
          <a:solidFill>
            <a:schemeClr val="tx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
        <p:nvSpPr>
          <p:cNvPr id="5" name="Marcador de texto 10"/>
          <p:cNvSpPr txBox="1">
            <a:spLocks noGrp="1"/>
          </p:cNvSpPr>
          <p:nvPr>
            <p:ph type="body" idx="4294967295"/>
          </p:nvPr>
        </p:nvSpPr>
        <p:spPr>
          <a:xfrm>
            <a:off x="419096" y="1556418"/>
            <a:ext cx="3036886" cy="4278313"/>
          </a:xfrm>
          <a:prstGeom prst="rect">
            <a:avLst/>
          </a:prstGeom>
        </p:spPr>
        <p:txBody>
          <a:bodyPr/>
          <a:lstStyle>
            <a:lvl1pPr>
              <a:buClr>
                <a:srgbClr val="1E3972"/>
              </a:buClr>
              <a:defRPr/>
            </a:lvl1pPr>
            <a:lvl2pPr>
              <a:buClr>
                <a:srgbClr val="1E3972"/>
              </a:buClr>
              <a:defRPr/>
            </a:lvl2pPr>
            <a:lvl3pPr>
              <a:buClr>
                <a:srgbClr val="1E3972"/>
              </a:buClr>
              <a:defRPr/>
            </a:lvl3pPr>
            <a:lvl4pPr>
              <a:buClr>
                <a:srgbClr val="1E3972"/>
              </a:buClr>
              <a:defRPr/>
            </a:lvl4pPr>
            <a:lvl5pPr>
              <a:buClr>
                <a:srgbClr val="1E3972"/>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pic>
        <p:nvPicPr>
          <p:cNvPr id="7" name="Imagen 6">
            <a:extLst>
              <a:ext uri="{FF2B5EF4-FFF2-40B4-BE49-F238E27FC236}">
                <a16:creationId xmlns:a16="http://schemas.microsoft.com/office/drawing/2014/main" id="{58696D60-960D-3B88-72A6-3CBA4A2362F2}"/>
              </a:ext>
            </a:extLst>
          </p:cNvPr>
          <p:cNvPicPr>
            <a:picLocks noChangeAspect="1"/>
          </p:cNvPicPr>
          <p:nvPr userDrawn="1"/>
        </p:nvPicPr>
        <p:blipFill>
          <a:blip r:embed="rId2"/>
          <a:srcRect l="33750" t="81333" r="15625" b="10500"/>
          <a:stretch/>
        </p:blipFill>
        <p:spPr>
          <a:xfrm>
            <a:off x="889690" y="5977094"/>
            <a:ext cx="9707942" cy="880906"/>
          </a:xfrm>
          <a:prstGeom prst="rect">
            <a:avLst/>
          </a:prstGeom>
        </p:spPr>
      </p:pic>
    </p:spTree>
    <p:extLst>
      <p:ext uri="{BB962C8B-B14F-4D97-AF65-F5344CB8AC3E}">
        <p14:creationId xmlns:p14="http://schemas.microsoft.com/office/powerpoint/2010/main" val="370161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co Gris">
    <p:bg>
      <p:bgPr>
        <a:gradFill>
          <a:gsLst>
            <a:gs pos="0">
              <a:srgbClr val="FFFFFF"/>
            </a:gs>
            <a:gs pos="100000">
              <a:srgbClr val="FBFBFB"/>
            </a:gs>
          </a:gsLst>
          <a:lin ang="5400000"/>
        </a:gradFill>
        <a:effectLst/>
      </p:bgPr>
    </p:bg>
    <p:spTree>
      <p:nvGrpSpPr>
        <p:cNvPr id="1" name=""/>
        <p:cNvGrpSpPr/>
        <p:nvPr/>
      </p:nvGrpSpPr>
      <p:grpSpPr>
        <a:xfrm>
          <a:off x="0" y="0"/>
          <a:ext cx="0" cy="0"/>
          <a:chOff x="0" y="0"/>
          <a:chExt cx="0" cy="0"/>
        </a:xfrm>
      </p:grpSpPr>
      <p:sp>
        <p:nvSpPr>
          <p:cNvPr id="3" name="Marcador de texto 6"/>
          <p:cNvSpPr txBox="1">
            <a:spLocks noGrp="1"/>
          </p:cNvSpPr>
          <p:nvPr>
            <p:ph type="body" idx="4294967295"/>
          </p:nvPr>
        </p:nvSpPr>
        <p:spPr>
          <a:xfrm>
            <a:off x="419096" y="1562096"/>
            <a:ext cx="5010153" cy="4419596"/>
          </a:xfrm>
          <a:prstGeom prst="rect">
            <a:avLst/>
          </a:prstGeom>
        </p:spPr>
        <p:txBody>
          <a:bodyPr/>
          <a:lstStyle>
            <a:lvl1pPr>
              <a:buClr>
                <a:srgbClr val="1E3972"/>
              </a:buClr>
              <a:defRPr/>
            </a:lvl1pPr>
            <a:lvl2pPr>
              <a:buClr>
                <a:srgbClr val="1E3972"/>
              </a:buClr>
              <a:defRPr/>
            </a:lvl2pPr>
            <a:lvl3pPr>
              <a:buClr>
                <a:srgbClr val="1E3972"/>
              </a:buClr>
              <a:defRPr/>
            </a:lvl3pPr>
            <a:lvl4pPr>
              <a:buClr>
                <a:srgbClr val="1E3972"/>
              </a:buClr>
              <a:defRPr/>
            </a:lvl4pPr>
            <a:lvl5pPr>
              <a:buClr>
                <a:srgbClr val="1E3972"/>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texto 6"/>
          <p:cNvSpPr txBox="1">
            <a:spLocks noGrp="1"/>
          </p:cNvSpPr>
          <p:nvPr>
            <p:ph type="body" idx="4294967295"/>
          </p:nvPr>
        </p:nvSpPr>
        <p:spPr>
          <a:xfrm>
            <a:off x="6657975" y="1562096"/>
            <a:ext cx="5010153" cy="4419596"/>
          </a:xfrm>
          <a:prstGeom prst="rect">
            <a:avLst/>
          </a:prstGeom>
        </p:spPr>
        <p:txBody>
          <a:bodyPr/>
          <a:lstStyle>
            <a:lvl1pPr>
              <a:buClr>
                <a:srgbClr val="1E3972"/>
              </a:buClr>
              <a:defRPr/>
            </a:lvl1pPr>
            <a:lvl2pPr>
              <a:buClr>
                <a:srgbClr val="1E3972"/>
              </a:buClr>
              <a:defRPr/>
            </a:lvl2pPr>
            <a:lvl3pPr>
              <a:buClr>
                <a:srgbClr val="1E3972"/>
              </a:buClr>
              <a:defRPr/>
            </a:lvl3pPr>
            <a:lvl4pPr>
              <a:buClr>
                <a:srgbClr val="1E3972"/>
              </a:buClr>
              <a:defRPr/>
            </a:lvl4pPr>
            <a:lvl5pPr>
              <a:buClr>
                <a:srgbClr val="1E3972"/>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5" name="Título 1"/>
          <p:cNvSpPr txBox="1">
            <a:spLocks noGrp="1"/>
          </p:cNvSpPr>
          <p:nvPr>
            <p:ph type="title"/>
          </p:nvPr>
        </p:nvSpPr>
        <p:spPr>
          <a:xfrm>
            <a:off x="419096" y="299136"/>
            <a:ext cx="11249032" cy="1262960"/>
          </a:xfrm>
          <a:prstGeom prst="rect">
            <a:avLst/>
          </a:prstGeom>
        </p:spPr>
        <p:txBody>
          <a:bodyPr>
            <a:noAutofit/>
          </a:bodyPr>
          <a:lstStyle>
            <a:lvl1pPr>
              <a:defRPr sz="3200">
                <a:solidFill>
                  <a:srgbClr val="1E3972"/>
                </a:solidFill>
              </a:defRPr>
            </a:lvl1pPr>
          </a:lstStyle>
          <a:p>
            <a:pPr lvl="0"/>
            <a:r>
              <a:rPr lang="es-ES" dirty="0"/>
              <a:t>Haga clic para modificar el estilo de título del patrón</a:t>
            </a:r>
            <a:endParaRPr lang="es-PE" dirty="0"/>
          </a:p>
        </p:txBody>
      </p:sp>
      <p:sp>
        <p:nvSpPr>
          <p:cNvPr id="6" name="Rectángulo 18"/>
          <p:cNvSpPr/>
          <p:nvPr/>
        </p:nvSpPr>
        <p:spPr>
          <a:xfrm>
            <a:off x="419096" y="299136"/>
            <a:ext cx="3390906" cy="49551"/>
          </a:xfrm>
          <a:prstGeom prst="rect">
            <a:avLst/>
          </a:prstGeom>
          <a:solidFill>
            <a:schemeClr val="tx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pic>
        <p:nvPicPr>
          <p:cNvPr id="7" name="Imagen 6">
            <a:extLst>
              <a:ext uri="{FF2B5EF4-FFF2-40B4-BE49-F238E27FC236}">
                <a16:creationId xmlns:a16="http://schemas.microsoft.com/office/drawing/2014/main" id="{ED460681-6525-8D9E-2BDD-8AE2AFB38CE2}"/>
              </a:ext>
            </a:extLst>
          </p:cNvPr>
          <p:cNvPicPr>
            <a:picLocks noChangeAspect="1"/>
          </p:cNvPicPr>
          <p:nvPr userDrawn="1"/>
        </p:nvPicPr>
        <p:blipFill>
          <a:blip r:embed="rId2"/>
          <a:srcRect l="33750" t="81333" r="15625" b="10500"/>
          <a:stretch/>
        </p:blipFill>
        <p:spPr>
          <a:xfrm>
            <a:off x="1026421" y="5977094"/>
            <a:ext cx="9707942" cy="880906"/>
          </a:xfrm>
          <a:prstGeom prst="rect">
            <a:avLst/>
          </a:prstGeom>
        </p:spPr>
      </p:pic>
    </p:spTree>
    <p:extLst>
      <p:ext uri="{BB962C8B-B14F-4D97-AF65-F5344CB8AC3E}">
        <p14:creationId xmlns:p14="http://schemas.microsoft.com/office/powerpoint/2010/main" val="336022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zul Blanco">
    <p:bg>
      <p:bgPr>
        <a:solidFill>
          <a:srgbClr val="FFFFFF"/>
        </a:solidFill>
        <a:effectLst/>
      </p:bgPr>
    </p:bg>
    <p:spTree>
      <p:nvGrpSpPr>
        <p:cNvPr id="1" name=""/>
        <p:cNvGrpSpPr/>
        <p:nvPr/>
      </p:nvGrpSpPr>
      <p:grpSpPr>
        <a:xfrm>
          <a:off x="0" y="0"/>
          <a:ext cx="0" cy="0"/>
          <a:chOff x="0" y="0"/>
          <a:chExt cx="0" cy="0"/>
        </a:xfrm>
      </p:grpSpPr>
      <p:sp>
        <p:nvSpPr>
          <p:cNvPr id="3" name="Marcador de texto 6"/>
          <p:cNvSpPr txBox="1">
            <a:spLocks noGrp="1"/>
          </p:cNvSpPr>
          <p:nvPr>
            <p:ph type="body" idx="4294967295"/>
          </p:nvPr>
        </p:nvSpPr>
        <p:spPr>
          <a:xfrm>
            <a:off x="419096" y="1581153"/>
            <a:ext cx="5010153" cy="4400549"/>
          </a:xfrm>
          <a:prstGeom prst="rect">
            <a:avLst/>
          </a:prstGeom>
        </p:spPr>
        <p:txBody>
          <a:bodyP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texto 6"/>
          <p:cNvSpPr txBox="1">
            <a:spLocks noGrp="1"/>
          </p:cNvSpPr>
          <p:nvPr>
            <p:ph type="body" idx="4294967295"/>
          </p:nvPr>
        </p:nvSpPr>
        <p:spPr>
          <a:xfrm>
            <a:off x="6476996" y="1581153"/>
            <a:ext cx="5010153" cy="4400549"/>
          </a:xfrm>
          <a:prstGeom prst="rect">
            <a:avLst/>
          </a:prstGeom>
        </p:spPr>
        <p:txBody>
          <a:bodyPr/>
          <a:lstStyle>
            <a:lvl1pPr>
              <a:buClr>
                <a:srgbClr val="1E3972"/>
              </a:buClr>
              <a:defRPr/>
            </a:lvl1pPr>
            <a:lvl2pPr>
              <a:buClr>
                <a:srgbClr val="1E3972"/>
              </a:buClr>
              <a:defRPr/>
            </a:lvl2pPr>
            <a:lvl3pPr>
              <a:buClr>
                <a:srgbClr val="1E3972"/>
              </a:buClr>
              <a:defRPr/>
            </a:lvl3pPr>
            <a:lvl4pPr>
              <a:buClr>
                <a:srgbClr val="1E3972"/>
              </a:buClr>
              <a:defRPr/>
            </a:lvl4pPr>
            <a:lvl5pPr>
              <a:buClr>
                <a:srgbClr val="1E3972"/>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5" name="Título 1"/>
          <p:cNvSpPr txBox="1">
            <a:spLocks noGrp="1"/>
          </p:cNvSpPr>
          <p:nvPr>
            <p:ph type="title"/>
          </p:nvPr>
        </p:nvSpPr>
        <p:spPr>
          <a:xfrm>
            <a:off x="419096" y="299136"/>
            <a:ext cx="11068053" cy="1282017"/>
          </a:xfrm>
          <a:prstGeom prst="rect">
            <a:avLst/>
          </a:prstGeom>
        </p:spPr>
        <p:txBody>
          <a:bodyPr>
            <a:noAutofit/>
          </a:bodyPr>
          <a:lstStyle>
            <a:lvl1pPr>
              <a:defRPr lang="es-PE" sz="3200" dirty="0">
                <a:solidFill>
                  <a:srgbClr val="1E3972"/>
                </a:solidFill>
              </a:defRPr>
            </a:lvl1pPr>
          </a:lstStyle>
          <a:p>
            <a:pPr lvl="0"/>
            <a:r>
              <a:rPr lang="es-ES" dirty="0"/>
              <a:t>Haga clic para modificar el estilo de título del patrón</a:t>
            </a:r>
            <a:endParaRPr lang="es-PE" dirty="0"/>
          </a:p>
        </p:txBody>
      </p:sp>
      <p:sp>
        <p:nvSpPr>
          <p:cNvPr id="6" name="Rectángulo 11"/>
          <p:cNvSpPr/>
          <p:nvPr/>
        </p:nvSpPr>
        <p:spPr>
          <a:xfrm>
            <a:off x="419096" y="299136"/>
            <a:ext cx="3390906" cy="49551"/>
          </a:xfrm>
          <a:prstGeom prst="rect">
            <a:avLst/>
          </a:prstGeom>
          <a:solidFill>
            <a:schemeClr val="bg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
        <p:nvSpPr>
          <p:cNvPr id="8" name="Rectángulo 18">
            <a:extLst>
              <a:ext uri="{FF2B5EF4-FFF2-40B4-BE49-F238E27FC236}">
                <a16:creationId xmlns:a16="http://schemas.microsoft.com/office/drawing/2014/main" id="{0D1B0EB2-8E23-42F0-8A99-7E057ABF7FA0}"/>
              </a:ext>
            </a:extLst>
          </p:cNvPr>
          <p:cNvSpPr/>
          <p:nvPr userDrawn="1"/>
        </p:nvSpPr>
        <p:spPr>
          <a:xfrm>
            <a:off x="419096" y="299136"/>
            <a:ext cx="3390906" cy="49551"/>
          </a:xfrm>
          <a:prstGeom prst="rect">
            <a:avLst/>
          </a:prstGeom>
          <a:solidFill>
            <a:schemeClr val="tx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pic>
        <p:nvPicPr>
          <p:cNvPr id="7" name="Imagen 6">
            <a:extLst>
              <a:ext uri="{FF2B5EF4-FFF2-40B4-BE49-F238E27FC236}">
                <a16:creationId xmlns:a16="http://schemas.microsoft.com/office/drawing/2014/main" id="{6D5A9DCD-042F-558E-6DCB-B9EDBCB057E6}"/>
              </a:ext>
            </a:extLst>
          </p:cNvPr>
          <p:cNvPicPr>
            <a:picLocks noChangeAspect="1"/>
          </p:cNvPicPr>
          <p:nvPr userDrawn="1"/>
        </p:nvPicPr>
        <p:blipFill>
          <a:blip r:embed="rId2"/>
          <a:srcRect l="33750" t="81333" r="15625" b="10500"/>
          <a:stretch/>
        </p:blipFill>
        <p:spPr>
          <a:xfrm>
            <a:off x="419096" y="5848905"/>
            <a:ext cx="9707942" cy="880906"/>
          </a:xfrm>
          <a:prstGeom prst="rect">
            <a:avLst/>
          </a:prstGeom>
        </p:spPr>
      </p:pic>
      <p:pic>
        <p:nvPicPr>
          <p:cNvPr id="9" name="Imagen 8">
            <a:extLst>
              <a:ext uri="{FF2B5EF4-FFF2-40B4-BE49-F238E27FC236}">
                <a16:creationId xmlns:a16="http://schemas.microsoft.com/office/drawing/2014/main" id="{71409000-5774-42B8-9E66-7D763F8940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3562" y="6053999"/>
            <a:ext cx="1669342" cy="603515"/>
          </a:xfrm>
          <a:prstGeom prst="rect">
            <a:avLst/>
          </a:prstGeom>
        </p:spPr>
      </p:pic>
    </p:spTree>
    <p:extLst>
      <p:ext uri="{BB962C8B-B14F-4D97-AF65-F5344CB8AC3E}">
        <p14:creationId xmlns:p14="http://schemas.microsoft.com/office/powerpoint/2010/main" val="4247905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bjetivo">
    <p:bg>
      <p:bgPr>
        <a:solidFill>
          <a:schemeClr val="bg1"/>
        </a:solidFill>
        <a:effectLst/>
      </p:bgPr>
    </p:bg>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9029524D-7FD3-414C-8133-65344E8B4DA6}"/>
              </a:ext>
            </a:extLst>
          </p:cNvPr>
          <p:cNvSpPr txBox="1">
            <a:spLocks noGrp="1"/>
          </p:cNvSpPr>
          <p:nvPr>
            <p:ph type="title"/>
          </p:nvPr>
        </p:nvSpPr>
        <p:spPr>
          <a:xfrm>
            <a:off x="419096" y="299136"/>
            <a:ext cx="11068053" cy="1282017"/>
          </a:xfrm>
          <a:prstGeom prst="rect">
            <a:avLst/>
          </a:prstGeom>
        </p:spPr>
        <p:txBody>
          <a:bodyPr>
            <a:noAutofit/>
          </a:bodyPr>
          <a:lstStyle>
            <a:lvl1pPr>
              <a:defRPr lang="es-PE" sz="3200" dirty="0">
                <a:solidFill>
                  <a:srgbClr val="1E3972"/>
                </a:solidFill>
              </a:defRPr>
            </a:lvl1pPr>
          </a:lstStyle>
          <a:p>
            <a:pPr lvl="0"/>
            <a:r>
              <a:rPr lang="es-ES" dirty="0"/>
              <a:t>Haga clic para modificar el estilo de título del patrón</a:t>
            </a:r>
            <a:endParaRPr lang="es-PE" dirty="0"/>
          </a:p>
        </p:txBody>
      </p:sp>
      <p:sp>
        <p:nvSpPr>
          <p:cNvPr id="9" name="Rectángulo 18">
            <a:extLst>
              <a:ext uri="{FF2B5EF4-FFF2-40B4-BE49-F238E27FC236}">
                <a16:creationId xmlns:a16="http://schemas.microsoft.com/office/drawing/2014/main" id="{F74F6D47-CB7F-449E-A4FA-CEE388D69302}"/>
              </a:ext>
            </a:extLst>
          </p:cNvPr>
          <p:cNvSpPr/>
          <p:nvPr userDrawn="1"/>
        </p:nvSpPr>
        <p:spPr>
          <a:xfrm>
            <a:off x="419096" y="299136"/>
            <a:ext cx="3390906" cy="49551"/>
          </a:xfrm>
          <a:prstGeom prst="rect">
            <a:avLst/>
          </a:prstGeom>
          <a:solidFill>
            <a:schemeClr val="tx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
        <p:nvSpPr>
          <p:cNvPr id="3" name="Marcador de texto 6">
            <a:extLst>
              <a:ext uri="{FF2B5EF4-FFF2-40B4-BE49-F238E27FC236}">
                <a16:creationId xmlns:a16="http://schemas.microsoft.com/office/drawing/2014/main" id="{0C2DED47-5193-521F-E85B-31B677F31C6E}"/>
              </a:ext>
            </a:extLst>
          </p:cNvPr>
          <p:cNvSpPr txBox="1">
            <a:spLocks noGrp="1"/>
          </p:cNvSpPr>
          <p:nvPr>
            <p:ph type="body" idx="4294967295"/>
          </p:nvPr>
        </p:nvSpPr>
        <p:spPr>
          <a:xfrm>
            <a:off x="419096" y="1702937"/>
            <a:ext cx="11163077" cy="4220190"/>
          </a:xfrm>
          <a:prstGeom prst="rect">
            <a:avLst/>
          </a:prstGeom>
        </p:spPr>
        <p:txBody>
          <a:bodyPr/>
          <a:lstStyle>
            <a:lvl1pPr>
              <a:buClr>
                <a:srgbClr val="1E3972"/>
              </a:buClr>
              <a:defRPr/>
            </a:lvl1pPr>
          </a:lstStyle>
          <a:p>
            <a:pPr lvl="0"/>
            <a:r>
              <a:rPr lang="es-ES" dirty="0"/>
              <a:t>Haga clic para modificar el estilo de texto del patrón</a:t>
            </a:r>
          </a:p>
        </p:txBody>
      </p:sp>
      <p:pic>
        <p:nvPicPr>
          <p:cNvPr id="4" name="Imagen 3">
            <a:extLst>
              <a:ext uri="{FF2B5EF4-FFF2-40B4-BE49-F238E27FC236}">
                <a16:creationId xmlns:a16="http://schemas.microsoft.com/office/drawing/2014/main" id="{FF39AAC8-CF9D-A2DB-E84E-16C9203E60BD}"/>
              </a:ext>
            </a:extLst>
          </p:cNvPr>
          <p:cNvPicPr>
            <a:picLocks noChangeAspect="1"/>
          </p:cNvPicPr>
          <p:nvPr userDrawn="1"/>
        </p:nvPicPr>
        <p:blipFill>
          <a:blip r:embed="rId2"/>
          <a:srcRect l="33750" t="81333" r="15625" b="10500"/>
          <a:stretch/>
        </p:blipFill>
        <p:spPr>
          <a:xfrm>
            <a:off x="419096" y="5977094"/>
            <a:ext cx="9707942" cy="880906"/>
          </a:xfrm>
          <a:prstGeom prst="rect">
            <a:avLst/>
          </a:prstGeom>
        </p:spPr>
      </p:pic>
    </p:spTree>
    <p:extLst>
      <p:ext uri="{BB962C8B-B14F-4D97-AF65-F5344CB8AC3E}">
        <p14:creationId xmlns:p14="http://schemas.microsoft.com/office/powerpoint/2010/main" val="2957322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Diseño personalizado">
    <p:spTree>
      <p:nvGrpSpPr>
        <p:cNvPr id="1" name=""/>
        <p:cNvGrpSpPr/>
        <p:nvPr/>
      </p:nvGrpSpPr>
      <p:grpSpPr>
        <a:xfrm>
          <a:off x="0" y="0"/>
          <a:ext cx="0" cy="0"/>
          <a:chOff x="0" y="0"/>
          <a:chExt cx="0" cy="0"/>
        </a:xfrm>
      </p:grpSpPr>
      <p:grpSp>
        <p:nvGrpSpPr>
          <p:cNvPr id="20" name="Grupo 19">
            <a:extLst>
              <a:ext uri="{FF2B5EF4-FFF2-40B4-BE49-F238E27FC236}">
                <a16:creationId xmlns:a16="http://schemas.microsoft.com/office/drawing/2014/main" id="{93C34E8D-0C77-DB88-3564-1DF2FC90A960}"/>
              </a:ext>
            </a:extLst>
          </p:cNvPr>
          <p:cNvGrpSpPr/>
          <p:nvPr userDrawn="1"/>
        </p:nvGrpSpPr>
        <p:grpSpPr>
          <a:xfrm>
            <a:off x="1123003" y="2169401"/>
            <a:ext cx="9945990" cy="2519197"/>
            <a:chOff x="761353" y="2636943"/>
            <a:chExt cx="9945990" cy="2519197"/>
          </a:xfrm>
        </p:grpSpPr>
        <p:pic>
          <p:nvPicPr>
            <p:cNvPr id="4" name="Imagen 3" descr="Imagen que contiene Icono&#10;&#10;Descripción generada automáticamente">
              <a:extLst>
                <a:ext uri="{FF2B5EF4-FFF2-40B4-BE49-F238E27FC236}">
                  <a16:creationId xmlns:a16="http://schemas.microsoft.com/office/drawing/2014/main" id="{9D5078AE-ACB2-F009-72D0-EE8ABA4C20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5899" y="3981842"/>
              <a:ext cx="2531444" cy="1174298"/>
            </a:xfrm>
            <a:prstGeom prst="rect">
              <a:avLst/>
            </a:prstGeom>
          </p:spPr>
        </p:pic>
        <p:pic>
          <p:nvPicPr>
            <p:cNvPr id="8" name="Imagen 7" descr="Logotipo, nombre de la empresa&#10;&#10;Descripción generada automáticamente">
              <a:extLst>
                <a:ext uri="{FF2B5EF4-FFF2-40B4-BE49-F238E27FC236}">
                  <a16:creationId xmlns:a16="http://schemas.microsoft.com/office/drawing/2014/main" id="{F413A101-147B-4250-8E8A-69CDCAF259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9354" y="2636943"/>
              <a:ext cx="978423" cy="975162"/>
            </a:xfrm>
            <a:prstGeom prst="rect">
              <a:avLst/>
            </a:prstGeom>
          </p:spPr>
        </p:pic>
        <p:pic>
          <p:nvPicPr>
            <p:cNvPr id="10" name="Imagen 9" descr="Un dibujo de una cara feliz&#10;&#10;Descripción generada automáticamente con confianza baja">
              <a:extLst>
                <a:ext uri="{FF2B5EF4-FFF2-40B4-BE49-F238E27FC236}">
                  <a16:creationId xmlns:a16="http://schemas.microsoft.com/office/drawing/2014/main" id="{A255E7FE-B26B-1167-DA51-612C99B6B7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99009" y="4333795"/>
              <a:ext cx="2945982" cy="619257"/>
            </a:xfrm>
            <a:prstGeom prst="rect">
              <a:avLst/>
            </a:prstGeom>
          </p:spPr>
        </p:pic>
        <p:pic>
          <p:nvPicPr>
            <p:cNvPr id="1026" name="Picture 2" descr="Universidad ESAN - Grupo Compostela de Universidades">
              <a:extLst>
                <a:ext uri="{FF2B5EF4-FFF2-40B4-BE49-F238E27FC236}">
                  <a16:creationId xmlns:a16="http://schemas.microsoft.com/office/drawing/2014/main" id="{79373F45-6D9D-FC16-4551-AA2C7FCB400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1353" y="4130706"/>
              <a:ext cx="3035980" cy="102543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Logotipo&#10;&#10;Descripción generada automáticamente">
              <a:extLst>
                <a:ext uri="{FF2B5EF4-FFF2-40B4-BE49-F238E27FC236}">
                  <a16:creationId xmlns:a16="http://schemas.microsoft.com/office/drawing/2014/main" id="{1B0DB337-E75C-E515-5AAE-CBB0979C0ED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23796" y="2636943"/>
              <a:ext cx="2274458" cy="1074744"/>
            </a:xfrm>
            <a:prstGeom prst="rect">
              <a:avLst/>
            </a:prstGeom>
          </p:spPr>
        </p:pic>
        <p:pic>
          <p:nvPicPr>
            <p:cNvPr id="14" name="Imagen 13" descr="Logotipo, Icono&#10;&#10;Descripción generada automáticamente">
              <a:extLst>
                <a:ext uri="{FF2B5EF4-FFF2-40B4-BE49-F238E27FC236}">
                  <a16:creationId xmlns:a16="http://schemas.microsoft.com/office/drawing/2014/main" id="{3B237888-E60D-6092-0D36-780C71FE8BC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208484" y="2661598"/>
              <a:ext cx="1327032" cy="1025434"/>
            </a:xfrm>
            <a:prstGeom prst="rect">
              <a:avLst/>
            </a:prstGeom>
          </p:spPr>
        </p:pic>
      </p:grpSp>
      <p:pic>
        <p:nvPicPr>
          <p:cNvPr id="21" name="Imagen 20">
            <a:extLst>
              <a:ext uri="{FF2B5EF4-FFF2-40B4-BE49-F238E27FC236}">
                <a16:creationId xmlns:a16="http://schemas.microsoft.com/office/drawing/2014/main" id="{7811EC27-BC6B-EF38-B47A-8214D7BD5699}"/>
              </a:ext>
            </a:extLst>
          </p:cNvPr>
          <p:cNvPicPr>
            <a:picLocks noChangeAspect="1"/>
          </p:cNvPicPr>
          <p:nvPr userDrawn="1"/>
        </p:nvPicPr>
        <p:blipFill>
          <a:blip r:embed="rId8"/>
          <a:srcRect l="33750" t="82519" r="40733" b="10500"/>
          <a:stretch/>
        </p:blipFill>
        <p:spPr>
          <a:xfrm>
            <a:off x="3649433" y="617957"/>
            <a:ext cx="4893131" cy="752953"/>
          </a:xfrm>
          <a:prstGeom prst="rect">
            <a:avLst/>
          </a:prstGeom>
        </p:spPr>
      </p:pic>
    </p:spTree>
    <p:extLst>
      <p:ext uri="{BB962C8B-B14F-4D97-AF65-F5344CB8AC3E}">
        <p14:creationId xmlns:p14="http://schemas.microsoft.com/office/powerpoint/2010/main" val="2888942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F946E2-5ECA-406C-8D69-6DA01C1D2FF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C189205A-097C-4338-B621-E5F8462532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89317413-01C9-418C-94C4-EFBE9A08F91B}"/>
              </a:ext>
            </a:extLst>
          </p:cNvPr>
          <p:cNvSpPr>
            <a:spLocks noGrp="1"/>
          </p:cNvSpPr>
          <p:nvPr>
            <p:ph type="dt" sz="half" idx="10"/>
          </p:nvPr>
        </p:nvSpPr>
        <p:spPr/>
        <p:txBody>
          <a:bodyPr/>
          <a:lstStyle/>
          <a:p>
            <a:fld id="{EC615074-2625-417F-A4A9-9BEA7D399E4D}" type="datetimeFigureOut">
              <a:rPr lang="es-PE" smtClean="0"/>
              <a:t>20/11/2024</a:t>
            </a:fld>
            <a:endParaRPr lang="es-PE"/>
          </a:p>
        </p:txBody>
      </p:sp>
      <p:sp>
        <p:nvSpPr>
          <p:cNvPr id="5" name="Marcador de pie de página 4">
            <a:extLst>
              <a:ext uri="{FF2B5EF4-FFF2-40B4-BE49-F238E27FC236}">
                <a16:creationId xmlns:a16="http://schemas.microsoft.com/office/drawing/2014/main" id="{090E071B-101F-4BF1-85BC-4315EAEEEE7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ACF65D5-AA15-4A47-A67D-97C22F5E0D85}"/>
              </a:ext>
            </a:extLst>
          </p:cNvPr>
          <p:cNvSpPr>
            <a:spLocks noGrp="1"/>
          </p:cNvSpPr>
          <p:nvPr>
            <p:ph type="sldNum" sz="quarter" idx="12"/>
          </p:nvPr>
        </p:nvSpPr>
        <p:spPr/>
        <p:txBody>
          <a:bodyPr/>
          <a:lstStyle/>
          <a:p>
            <a:fld id="{E1CFD2DD-C5DB-492D-A184-5E85FD4DB1CE}" type="slidenum">
              <a:rPr lang="es-PE" smtClean="0"/>
              <a:t>‹Nº›</a:t>
            </a:fld>
            <a:endParaRPr lang="es-PE"/>
          </a:p>
        </p:txBody>
      </p:sp>
    </p:spTree>
    <p:extLst>
      <p:ext uri="{BB962C8B-B14F-4D97-AF65-F5344CB8AC3E}">
        <p14:creationId xmlns:p14="http://schemas.microsoft.com/office/powerpoint/2010/main" val="3327554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55A6F8-180C-4746-8092-A4F664060BA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E627DD8-9EA7-4668-8391-43BE19FB5958}"/>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9B688EB-A065-45C2-BF21-E183B9B7CEBF}"/>
              </a:ext>
            </a:extLst>
          </p:cNvPr>
          <p:cNvSpPr>
            <a:spLocks noGrp="1"/>
          </p:cNvSpPr>
          <p:nvPr>
            <p:ph type="dt" sz="half" idx="10"/>
          </p:nvPr>
        </p:nvSpPr>
        <p:spPr/>
        <p:txBody>
          <a:bodyPr/>
          <a:lstStyle/>
          <a:p>
            <a:fld id="{EC615074-2625-417F-A4A9-9BEA7D399E4D}" type="datetimeFigureOut">
              <a:rPr lang="es-PE" smtClean="0"/>
              <a:t>20/11/2024</a:t>
            </a:fld>
            <a:endParaRPr lang="es-PE"/>
          </a:p>
        </p:txBody>
      </p:sp>
      <p:sp>
        <p:nvSpPr>
          <p:cNvPr id="5" name="Marcador de pie de página 4">
            <a:extLst>
              <a:ext uri="{FF2B5EF4-FFF2-40B4-BE49-F238E27FC236}">
                <a16:creationId xmlns:a16="http://schemas.microsoft.com/office/drawing/2014/main" id="{FBD1BFF5-237F-47DD-963F-1FACDF154D5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8802656-B617-4BBE-A29C-3BDD3C6FF472}"/>
              </a:ext>
            </a:extLst>
          </p:cNvPr>
          <p:cNvSpPr>
            <a:spLocks noGrp="1"/>
          </p:cNvSpPr>
          <p:nvPr>
            <p:ph type="sldNum" sz="quarter" idx="12"/>
          </p:nvPr>
        </p:nvSpPr>
        <p:spPr/>
        <p:txBody>
          <a:bodyPr/>
          <a:lstStyle/>
          <a:p>
            <a:fld id="{E1CFD2DD-C5DB-492D-A184-5E85FD4DB1CE}" type="slidenum">
              <a:rPr lang="es-PE" smtClean="0"/>
              <a:t>‹Nº›</a:t>
            </a:fld>
            <a:endParaRPr lang="es-PE"/>
          </a:p>
        </p:txBody>
      </p:sp>
    </p:spTree>
    <p:extLst>
      <p:ext uri="{BB962C8B-B14F-4D97-AF65-F5344CB8AC3E}">
        <p14:creationId xmlns:p14="http://schemas.microsoft.com/office/powerpoint/2010/main" val="14456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81A44F-C1A2-4EC1-A1F6-8BE56CB4C8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B1F1F5D-D91C-4887-B9B7-18AB8D1BD8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5D100E79-269F-45FB-A65F-0D75F41BA9B9}"/>
              </a:ext>
            </a:extLst>
          </p:cNvPr>
          <p:cNvSpPr>
            <a:spLocks noGrp="1"/>
          </p:cNvSpPr>
          <p:nvPr>
            <p:ph type="dt" sz="half" idx="10"/>
          </p:nvPr>
        </p:nvSpPr>
        <p:spPr/>
        <p:txBody>
          <a:bodyPr/>
          <a:lstStyle/>
          <a:p>
            <a:fld id="{EC615074-2625-417F-A4A9-9BEA7D399E4D}" type="datetimeFigureOut">
              <a:rPr lang="es-PE" smtClean="0"/>
              <a:t>20/11/2024</a:t>
            </a:fld>
            <a:endParaRPr lang="es-PE"/>
          </a:p>
        </p:txBody>
      </p:sp>
      <p:sp>
        <p:nvSpPr>
          <p:cNvPr id="5" name="Marcador de pie de página 4">
            <a:extLst>
              <a:ext uri="{FF2B5EF4-FFF2-40B4-BE49-F238E27FC236}">
                <a16:creationId xmlns:a16="http://schemas.microsoft.com/office/drawing/2014/main" id="{71AD6957-353A-48AC-9CAF-C98041FE876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4C6BE3D-936E-40B8-B340-9278FC1B3634}"/>
              </a:ext>
            </a:extLst>
          </p:cNvPr>
          <p:cNvSpPr>
            <a:spLocks noGrp="1"/>
          </p:cNvSpPr>
          <p:nvPr>
            <p:ph type="sldNum" sz="quarter" idx="12"/>
          </p:nvPr>
        </p:nvSpPr>
        <p:spPr/>
        <p:txBody>
          <a:bodyPr/>
          <a:lstStyle/>
          <a:p>
            <a:fld id="{E1CFD2DD-C5DB-492D-A184-5E85FD4DB1CE}" type="slidenum">
              <a:rPr lang="es-PE" smtClean="0"/>
              <a:t>‹Nº›</a:t>
            </a:fld>
            <a:endParaRPr lang="es-PE"/>
          </a:p>
        </p:txBody>
      </p:sp>
    </p:spTree>
    <p:extLst>
      <p:ext uri="{BB962C8B-B14F-4D97-AF65-F5344CB8AC3E}">
        <p14:creationId xmlns:p14="http://schemas.microsoft.com/office/powerpoint/2010/main" val="2222416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CF93D3-7F30-4261-A069-0A960C067A5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B59C54CA-4BE5-4D68-9508-21011A2F1848}"/>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5ED0EFAE-1446-400B-B248-8AE87C3C6520}"/>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54F1EAFA-B179-4E74-8592-73A243E948BB}"/>
              </a:ext>
            </a:extLst>
          </p:cNvPr>
          <p:cNvSpPr>
            <a:spLocks noGrp="1"/>
          </p:cNvSpPr>
          <p:nvPr>
            <p:ph type="dt" sz="half" idx="10"/>
          </p:nvPr>
        </p:nvSpPr>
        <p:spPr/>
        <p:txBody>
          <a:bodyPr/>
          <a:lstStyle/>
          <a:p>
            <a:fld id="{EC615074-2625-417F-A4A9-9BEA7D399E4D}" type="datetimeFigureOut">
              <a:rPr lang="es-PE" smtClean="0"/>
              <a:t>20/11/2024</a:t>
            </a:fld>
            <a:endParaRPr lang="es-PE"/>
          </a:p>
        </p:txBody>
      </p:sp>
      <p:sp>
        <p:nvSpPr>
          <p:cNvPr id="6" name="Marcador de pie de página 5">
            <a:extLst>
              <a:ext uri="{FF2B5EF4-FFF2-40B4-BE49-F238E27FC236}">
                <a16:creationId xmlns:a16="http://schemas.microsoft.com/office/drawing/2014/main" id="{162A125F-562B-4033-BFBE-9F74C1375F0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4C5A3A7-24DC-4F50-929F-BD9D315A681F}"/>
              </a:ext>
            </a:extLst>
          </p:cNvPr>
          <p:cNvSpPr>
            <a:spLocks noGrp="1"/>
          </p:cNvSpPr>
          <p:nvPr>
            <p:ph type="sldNum" sz="quarter" idx="12"/>
          </p:nvPr>
        </p:nvSpPr>
        <p:spPr/>
        <p:txBody>
          <a:bodyPr/>
          <a:lstStyle/>
          <a:p>
            <a:fld id="{E1CFD2DD-C5DB-492D-A184-5E85FD4DB1CE}" type="slidenum">
              <a:rPr lang="es-PE" smtClean="0"/>
              <a:t>‹Nº›</a:t>
            </a:fld>
            <a:endParaRPr lang="es-PE"/>
          </a:p>
        </p:txBody>
      </p:sp>
    </p:spTree>
    <p:extLst>
      <p:ext uri="{BB962C8B-B14F-4D97-AF65-F5344CB8AC3E}">
        <p14:creationId xmlns:p14="http://schemas.microsoft.com/office/powerpoint/2010/main" val="52709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392F8-106A-415F-8B1D-33BA602C60D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EC9FE444-D493-4C71-AA2B-A37D412B6A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7993E024-8705-4094-B253-9F5D2E5DFAD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B4CE78BB-5635-488E-9318-0F5FF3D2B3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59D81F55-C3D6-4A0D-B3B4-7FB51560422D}"/>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5EFD8CB9-67AF-4303-9024-5F7CDC01F588}"/>
              </a:ext>
            </a:extLst>
          </p:cNvPr>
          <p:cNvSpPr>
            <a:spLocks noGrp="1"/>
          </p:cNvSpPr>
          <p:nvPr>
            <p:ph type="dt" sz="half" idx="10"/>
          </p:nvPr>
        </p:nvSpPr>
        <p:spPr/>
        <p:txBody>
          <a:bodyPr/>
          <a:lstStyle/>
          <a:p>
            <a:fld id="{EC615074-2625-417F-A4A9-9BEA7D399E4D}" type="datetimeFigureOut">
              <a:rPr lang="es-PE" smtClean="0"/>
              <a:t>20/11/2024</a:t>
            </a:fld>
            <a:endParaRPr lang="es-PE"/>
          </a:p>
        </p:txBody>
      </p:sp>
      <p:sp>
        <p:nvSpPr>
          <p:cNvPr id="8" name="Marcador de pie de página 7">
            <a:extLst>
              <a:ext uri="{FF2B5EF4-FFF2-40B4-BE49-F238E27FC236}">
                <a16:creationId xmlns:a16="http://schemas.microsoft.com/office/drawing/2014/main" id="{595A7C7E-E143-4BCC-AB55-E3988348D237}"/>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D08130B0-93E2-431C-9DF9-AC472A770ECB}"/>
              </a:ext>
            </a:extLst>
          </p:cNvPr>
          <p:cNvSpPr>
            <a:spLocks noGrp="1"/>
          </p:cNvSpPr>
          <p:nvPr>
            <p:ph type="sldNum" sz="quarter" idx="12"/>
          </p:nvPr>
        </p:nvSpPr>
        <p:spPr/>
        <p:txBody>
          <a:bodyPr/>
          <a:lstStyle/>
          <a:p>
            <a:fld id="{E1CFD2DD-C5DB-492D-A184-5E85FD4DB1CE}" type="slidenum">
              <a:rPr lang="es-PE" smtClean="0"/>
              <a:t>‹Nº›</a:t>
            </a:fld>
            <a:endParaRPr lang="es-PE"/>
          </a:p>
        </p:txBody>
      </p:sp>
    </p:spTree>
    <p:extLst>
      <p:ext uri="{BB962C8B-B14F-4D97-AF65-F5344CB8AC3E}">
        <p14:creationId xmlns:p14="http://schemas.microsoft.com/office/powerpoint/2010/main" val="113663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Objetivo2">
    <p:bg>
      <p:bgPr>
        <a:solidFill>
          <a:srgbClr val="FFFFFF"/>
        </a:solidFill>
        <a:effectLst/>
      </p:bgPr>
    </p:bg>
    <p:spTree>
      <p:nvGrpSpPr>
        <p:cNvPr id="1" name=""/>
        <p:cNvGrpSpPr/>
        <p:nvPr/>
      </p:nvGrpSpPr>
      <p:grpSpPr>
        <a:xfrm>
          <a:off x="0" y="0"/>
          <a:ext cx="0" cy="0"/>
          <a:chOff x="0" y="0"/>
          <a:chExt cx="0" cy="0"/>
        </a:xfrm>
      </p:grpSpPr>
      <p:sp>
        <p:nvSpPr>
          <p:cNvPr id="2" name="Título 1"/>
          <p:cNvSpPr txBox="1">
            <a:spLocks noGrp="1"/>
          </p:cNvSpPr>
          <p:nvPr>
            <p:ph type="title"/>
          </p:nvPr>
        </p:nvSpPr>
        <p:spPr>
          <a:xfrm>
            <a:off x="419096" y="299136"/>
            <a:ext cx="11315700" cy="1130848"/>
          </a:xfrm>
          <a:prstGeom prst="rect">
            <a:avLst/>
          </a:prstGeom>
        </p:spPr>
        <p:txBody>
          <a:bodyPr>
            <a:noAutofit/>
          </a:bodyPr>
          <a:lstStyle>
            <a:lvl1pPr>
              <a:defRPr sz="3200">
                <a:solidFill>
                  <a:srgbClr val="1E3972"/>
                </a:solidFill>
              </a:defRPr>
            </a:lvl1pPr>
          </a:lstStyle>
          <a:p>
            <a:pPr lvl="0"/>
            <a:r>
              <a:rPr lang="es-ES" dirty="0"/>
              <a:t>Haga clic para modificar el estilo de título del patrón</a:t>
            </a:r>
            <a:endParaRPr lang="es-PE" dirty="0"/>
          </a:p>
        </p:txBody>
      </p:sp>
      <p:sp>
        <p:nvSpPr>
          <p:cNvPr id="3" name="Marcador de texto 3"/>
          <p:cNvSpPr txBox="1">
            <a:spLocks noGrp="1"/>
          </p:cNvSpPr>
          <p:nvPr>
            <p:ph type="body" idx="4294967295"/>
          </p:nvPr>
        </p:nvSpPr>
        <p:spPr>
          <a:xfrm>
            <a:off x="419096" y="1429985"/>
            <a:ext cx="11315700" cy="4655794"/>
          </a:xfrm>
          <a:prstGeom prst="rect">
            <a:avLst/>
          </a:prstGeom>
        </p:spPr>
        <p:txBody>
          <a:bodyPr/>
          <a:lstStyle>
            <a:lvl1pPr>
              <a:buClr>
                <a:srgbClr val="1E3972"/>
              </a:buClr>
              <a:defRPr/>
            </a:lvl1pPr>
            <a:lvl2pPr>
              <a:buClr>
                <a:srgbClr val="1E3972"/>
              </a:buClr>
              <a:defRPr/>
            </a:lvl2pPr>
            <a:lvl3pPr>
              <a:buClr>
                <a:srgbClr val="1E3972"/>
              </a:buClr>
              <a:defRPr/>
            </a:lvl3pPr>
            <a:lvl4pPr>
              <a:buClr>
                <a:srgbClr val="1E3972"/>
              </a:buClr>
              <a:defRPr/>
            </a:lvl4pPr>
            <a:lvl5pPr>
              <a:buClr>
                <a:srgbClr val="1E3972"/>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Rectángulo 5"/>
          <p:cNvSpPr/>
          <p:nvPr/>
        </p:nvSpPr>
        <p:spPr>
          <a:xfrm>
            <a:off x="419096" y="299136"/>
            <a:ext cx="3390906" cy="49551"/>
          </a:xfrm>
          <a:prstGeom prst="rect">
            <a:avLst/>
          </a:prstGeom>
          <a:solidFill>
            <a:schemeClr val="tx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pic>
        <p:nvPicPr>
          <p:cNvPr id="6" name="Imagen 5">
            <a:extLst>
              <a:ext uri="{FF2B5EF4-FFF2-40B4-BE49-F238E27FC236}">
                <a16:creationId xmlns:a16="http://schemas.microsoft.com/office/drawing/2014/main" id="{5ADD3F2C-AE84-916E-F73A-17E1356F3158}"/>
              </a:ext>
            </a:extLst>
          </p:cNvPr>
          <p:cNvPicPr>
            <a:picLocks noChangeAspect="1"/>
          </p:cNvPicPr>
          <p:nvPr userDrawn="1"/>
        </p:nvPicPr>
        <p:blipFill>
          <a:blip r:embed="rId2"/>
          <a:srcRect l="33750" t="81333" r="15625" b="10500"/>
          <a:stretch/>
        </p:blipFill>
        <p:spPr>
          <a:xfrm>
            <a:off x="419096" y="5874511"/>
            <a:ext cx="9707942" cy="880906"/>
          </a:xfrm>
          <a:prstGeom prst="rect">
            <a:avLst/>
          </a:prstGeom>
        </p:spPr>
      </p:pic>
    </p:spTree>
    <p:extLst>
      <p:ext uri="{BB962C8B-B14F-4D97-AF65-F5344CB8AC3E}">
        <p14:creationId xmlns:p14="http://schemas.microsoft.com/office/powerpoint/2010/main" val="482582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1F7BC-6A67-4901-ACA4-E8620A30120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2C9D458B-7862-4484-9010-265295D95713}"/>
              </a:ext>
            </a:extLst>
          </p:cNvPr>
          <p:cNvSpPr>
            <a:spLocks noGrp="1"/>
          </p:cNvSpPr>
          <p:nvPr>
            <p:ph type="dt" sz="half" idx="10"/>
          </p:nvPr>
        </p:nvSpPr>
        <p:spPr/>
        <p:txBody>
          <a:bodyPr/>
          <a:lstStyle/>
          <a:p>
            <a:fld id="{EC615074-2625-417F-A4A9-9BEA7D399E4D}" type="datetimeFigureOut">
              <a:rPr lang="es-PE" smtClean="0"/>
              <a:t>20/11/2024</a:t>
            </a:fld>
            <a:endParaRPr lang="es-PE"/>
          </a:p>
        </p:txBody>
      </p:sp>
      <p:sp>
        <p:nvSpPr>
          <p:cNvPr id="4" name="Marcador de pie de página 3">
            <a:extLst>
              <a:ext uri="{FF2B5EF4-FFF2-40B4-BE49-F238E27FC236}">
                <a16:creationId xmlns:a16="http://schemas.microsoft.com/office/drawing/2014/main" id="{9366BDAF-A3D3-48EC-975A-5E7E9D1B3F3F}"/>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340FFEE1-2546-4D3C-AC47-BA165535C18D}"/>
              </a:ext>
            </a:extLst>
          </p:cNvPr>
          <p:cNvSpPr>
            <a:spLocks noGrp="1"/>
          </p:cNvSpPr>
          <p:nvPr>
            <p:ph type="sldNum" sz="quarter" idx="12"/>
          </p:nvPr>
        </p:nvSpPr>
        <p:spPr/>
        <p:txBody>
          <a:bodyPr/>
          <a:lstStyle/>
          <a:p>
            <a:fld id="{E1CFD2DD-C5DB-492D-A184-5E85FD4DB1CE}" type="slidenum">
              <a:rPr lang="es-PE" smtClean="0"/>
              <a:t>‹Nº›</a:t>
            </a:fld>
            <a:endParaRPr lang="es-PE"/>
          </a:p>
        </p:txBody>
      </p:sp>
    </p:spTree>
    <p:extLst>
      <p:ext uri="{BB962C8B-B14F-4D97-AF65-F5344CB8AC3E}">
        <p14:creationId xmlns:p14="http://schemas.microsoft.com/office/powerpoint/2010/main" val="1033729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098EB0D-B792-4CF5-9865-1FD84AE93F51}"/>
              </a:ext>
            </a:extLst>
          </p:cNvPr>
          <p:cNvSpPr>
            <a:spLocks noGrp="1"/>
          </p:cNvSpPr>
          <p:nvPr>
            <p:ph type="dt" sz="half" idx="10"/>
          </p:nvPr>
        </p:nvSpPr>
        <p:spPr/>
        <p:txBody>
          <a:bodyPr/>
          <a:lstStyle/>
          <a:p>
            <a:fld id="{EC615074-2625-417F-A4A9-9BEA7D399E4D}" type="datetimeFigureOut">
              <a:rPr lang="es-PE" smtClean="0"/>
              <a:t>20/11/2024</a:t>
            </a:fld>
            <a:endParaRPr lang="es-PE"/>
          </a:p>
        </p:txBody>
      </p:sp>
      <p:sp>
        <p:nvSpPr>
          <p:cNvPr id="3" name="Marcador de pie de página 2">
            <a:extLst>
              <a:ext uri="{FF2B5EF4-FFF2-40B4-BE49-F238E27FC236}">
                <a16:creationId xmlns:a16="http://schemas.microsoft.com/office/drawing/2014/main" id="{15B5CCB5-8555-4916-BFBE-B2C2ABFFD5DB}"/>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6572EC8F-F842-493D-A0A1-7C70E36A2243}"/>
              </a:ext>
            </a:extLst>
          </p:cNvPr>
          <p:cNvSpPr>
            <a:spLocks noGrp="1"/>
          </p:cNvSpPr>
          <p:nvPr>
            <p:ph type="sldNum" sz="quarter" idx="12"/>
          </p:nvPr>
        </p:nvSpPr>
        <p:spPr/>
        <p:txBody>
          <a:bodyPr/>
          <a:lstStyle/>
          <a:p>
            <a:fld id="{E1CFD2DD-C5DB-492D-A184-5E85FD4DB1CE}" type="slidenum">
              <a:rPr lang="es-PE" smtClean="0"/>
              <a:t>‹Nº›</a:t>
            </a:fld>
            <a:endParaRPr lang="es-PE"/>
          </a:p>
        </p:txBody>
      </p:sp>
    </p:spTree>
    <p:extLst>
      <p:ext uri="{BB962C8B-B14F-4D97-AF65-F5344CB8AC3E}">
        <p14:creationId xmlns:p14="http://schemas.microsoft.com/office/powerpoint/2010/main" val="422563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8572F6-5279-48C5-9199-2CE5A08FCF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4C9864C-D96C-4B46-9442-96370A4D93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1E0306AA-77C9-467B-B267-7A62F77261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BBFE0A9-16C4-430F-B2A6-0471FD8AF578}"/>
              </a:ext>
            </a:extLst>
          </p:cNvPr>
          <p:cNvSpPr>
            <a:spLocks noGrp="1"/>
          </p:cNvSpPr>
          <p:nvPr>
            <p:ph type="dt" sz="half" idx="10"/>
          </p:nvPr>
        </p:nvSpPr>
        <p:spPr/>
        <p:txBody>
          <a:bodyPr/>
          <a:lstStyle/>
          <a:p>
            <a:fld id="{EC615074-2625-417F-A4A9-9BEA7D399E4D}" type="datetimeFigureOut">
              <a:rPr lang="es-PE" smtClean="0"/>
              <a:t>20/11/2024</a:t>
            </a:fld>
            <a:endParaRPr lang="es-PE"/>
          </a:p>
        </p:txBody>
      </p:sp>
      <p:sp>
        <p:nvSpPr>
          <p:cNvPr id="6" name="Marcador de pie de página 5">
            <a:extLst>
              <a:ext uri="{FF2B5EF4-FFF2-40B4-BE49-F238E27FC236}">
                <a16:creationId xmlns:a16="http://schemas.microsoft.com/office/drawing/2014/main" id="{62446C9A-2557-4824-ACB5-A7F33DA5511C}"/>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142348F-B7F0-491F-B694-2024FCA780B8}"/>
              </a:ext>
            </a:extLst>
          </p:cNvPr>
          <p:cNvSpPr>
            <a:spLocks noGrp="1"/>
          </p:cNvSpPr>
          <p:nvPr>
            <p:ph type="sldNum" sz="quarter" idx="12"/>
          </p:nvPr>
        </p:nvSpPr>
        <p:spPr/>
        <p:txBody>
          <a:bodyPr/>
          <a:lstStyle/>
          <a:p>
            <a:fld id="{E1CFD2DD-C5DB-492D-A184-5E85FD4DB1CE}" type="slidenum">
              <a:rPr lang="es-PE" smtClean="0"/>
              <a:t>‹Nº›</a:t>
            </a:fld>
            <a:endParaRPr lang="es-PE"/>
          </a:p>
        </p:txBody>
      </p:sp>
    </p:spTree>
    <p:extLst>
      <p:ext uri="{BB962C8B-B14F-4D97-AF65-F5344CB8AC3E}">
        <p14:creationId xmlns:p14="http://schemas.microsoft.com/office/powerpoint/2010/main" val="3754523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C3E5A2-4558-417D-87BA-A9AE48A3D9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B24FE272-F9F6-4DDF-9D08-0FA0ACB92B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10C08EBF-ADB9-4A9D-BFD0-7CB44E31F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A1A7A3B-F572-4718-B841-3E402CD318F3}"/>
              </a:ext>
            </a:extLst>
          </p:cNvPr>
          <p:cNvSpPr>
            <a:spLocks noGrp="1"/>
          </p:cNvSpPr>
          <p:nvPr>
            <p:ph type="dt" sz="half" idx="10"/>
          </p:nvPr>
        </p:nvSpPr>
        <p:spPr/>
        <p:txBody>
          <a:bodyPr/>
          <a:lstStyle/>
          <a:p>
            <a:fld id="{EC615074-2625-417F-A4A9-9BEA7D399E4D}" type="datetimeFigureOut">
              <a:rPr lang="es-PE" smtClean="0"/>
              <a:t>20/11/2024</a:t>
            </a:fld>
            <a:endParaRPr lang="es-PE"/>
          </a:p>
        </p:txBody>
      </p:sp>
      <p:sp>
        <p:nvSpPr>
          <p:cNvPr id="6" name="Marcador de pie de página 5">
            <a:extLst>
              <a:ext uri="{FF2B5EF4-FFF2-40B4-BE49-F238E27FC236}">
                <a16:creationId xmlns:a16="http://schemas.microsoft.com/office/drawing/2014/main" id="{152D3A45-BBA4-47F6-8CED-4F5BD25B3C9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E14B027-76FD-4AD6-972D-6BF14572D11C}"/>
              </a:ext>
            </a:extLst>
          </p:cNvPr>
          <p:cNvSpPr>
            <a:spLocks noGrp="1"/>
          </p:cNvSpPr>
          <p:nvPr>
            <p:ph type="sldNum" sz="quarter" idx="12"/>
          </p:nvPr>
        </p:nvSpPr>
        <p:spPr/>
        <p:txBody>
          <a:bodyPr/>
          <a:lstStyle/>
          <a:p>
            <a:fld id="{E1CFD2DD-C5DB-492D-A184-5E85FD4DB1CE}" type="slidenum">
              <a:rPr lang="es-PE" smtClean="0"/>
              <a:t>‹Nº›</a:t>
            </a:fld>
            <a:endParaRPr lang="es-PE"/>
          </a:p>
        </p:txBody>
      </p:sp>
    </p:spTree>
    <p:extLst>
      <p:ext uri="{BB962C8B-B14F-4D97-AF65-F5344CB8AC3E}">
        <p14:creationId xmlns:p14="http://schemas.microsoft.com/office/powerpoint/2010/main" val="2219592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70BFDB-8E31-44AE-8A88-49628728A37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E24BFC27-E647-4360-BF12-A3A48C870A29}"/>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F0205E8-6354-4A44-B4D7-CF3CF84DE97D}"/>
              </a:ext>
            </a:extLst>
          </p:cNvPr>
          <p:cNvSpPr>
            <a:spLocks noGrp="1"/>
          </p:cNvSpPr>
          <p:nvPr>
            <p:ph type="dt" sz="half" idx="10"/>
          </p:nvPr>
        </p:nvSpPr>
        <p:spPr/>
        <p:txBody>
          <a:bodyPr/>
          <a:lstStyle/>
          <a:p>
            <a:fld id="{EC615074-2625-417F-A4A9-9BEA7D399E4D}" type="datetimeFigureOut">
              <a:rPr lang="es-PE" smtClean="0"/>
              <a:t>20/11/2024</a:t>
            </a:fld>
            <a:endParaRPr lang="es-PE"/>
          </a:p>
        </p:txBody>
      </p:sp>
      <p:sp>
        <p:nvSpPr>
          <p:cNvPr id="5" name="Marcador de pie de página 4">
            <a:extLst>
              <a:ext uri="{FF2B5EF4-FFF2-40B4-BE49-F238E27FC236}">
                <a16:creationId xmlns:a16="http://schemas.microsoft.com/office/drawing/2014/main" id="{29F55881-1B02-4FE1-9DC1-81447DDAC0F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9EDE75C-50E3-47F2-9840-134FE9FD5172}"/>
              </a:ext>
            </a:extLst>
          </p:cNvPr>
          <p:cNvSpPr>
            <a:spLocks noGrp="1"/>
          </p:cNvSpPr>
          <p:nvPr>
            <p:ph type="sldNum" sz="quarter" idx="12"/>
          </p:nvPr>
        </p:nvSpPr>
        <p:spPr/>
        <p:txBody>
          <a:bodyPr/>
          <a:lstStyle/>
          <a:p>
            <a:fld id="{E1CFD2DD-C5DB-492D-A184-5E85FD4DB1CE}" type="slidenum">
              <a:rPr lang="es-PE" smtClean="0"/>
              <a:t>‹Nº›</a:t>
            </a:fld>
            <a:endParaRPr lang="es-PE"/>
          </a:p>
        </p:txBody>
      </p:sp>
    </p:spTree>
    <p:extLst>
      <p:ext uri="{BB962C8B-B14F-4D97-AF65-F5344CB8AC3E}">
        <p14:creationId xmlns:p14="http://schemas.microsoft.com/office/powerpoint/2010/main" val="11718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E7A71DD-5636-4240-BA07-E812AAB201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11B3D58B-CA3D-447E-BF52-953B1FC0230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C480C84-5B41-42AD-8634-CB03939DD75A}"/>
              </a:ext>
            </a:extLst>
          </p:cNvPr>
          <p:cNvSpPr>
            <a:spLocks noGrp="1"/>
          </p:cNvSpPr>
          <p:nvPr>
            <p:ph type="dt" sz="half" idx="10"/>
          </p:nvPr>
        </p:nvSpPr>
        <p:spPr/>
        <p:txBody>
          <a:bodyPr/>
          <a:lstStyle/>
          <a:p>
            <a:fld id="{EC615074-2625-417F-A4A9-9BEA7D399E4D}" type="datetimeFigureOut">
              <a:rPr lang="es-PE" smtClean="0"/>
              <a:t>20/11/2024</a:t>
            </a:fld>
            <a:endParaRPr lang="es-PE"/>
          </a:p>
        </p:txBody>
      </p:sp>
      <p:sp>
        <p:nvSpPr>
          <p:cNvPr id="5" name="Marcador de pie de página 4">
            <a:extLst>
              <a:ext uri="{FF2B5EF4-FFF2-40B4-BE49-F238E27FC236}">
                <a16:creationId xmlns:a16="http://schemas.microsoft.com/office/drawing/2014/main" id="{291D2406-529B-47F4-A9BC-26E57451E4C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D5B9193-159A-4DB3-8690-E50B856AD7D1}"/>
              </a:ext>
            </a:extLst>
          </p:cNvPr>
          <p:cNvSpPr>
            <a:spLocks noGrp="1"/>
          </p:cNvSpPr>
          <p:nvPr>
            <p:ph type="sldNum" sz="quarter" idx="12"/>
          </p:nvPr>
        </p:nvSpPr>
        <p:spPr/>
        <p:txBody>
          <a:bodyPr/>
          <a:lstStyle/>
          <a:p>
            <a:fld id="{E1CFD2DD-C5DB-492D-A184-5E85FD4DB1CE}" type="slidenum">
              <a:rPr lang="es-PE" smtClean="0"/>
              <a:t>‹Nº›</a:t>
            </a:fld>
            <a:endParaRPr lang="es-PE"/>
          </a:p>
        </p:txBody>
      </p:sp>
    </p:spTree>
    <p:extLst>
      <p:ext uri="{BB962C8B-B14F-4D97-AF65-F5344CB8AC3E}">
        <p14:creationId xmlns:p14="http://schemas.microsoft.com/office/powerpoint/2010/main" val="721513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7A123-6B28-4F49-B333-0490650D858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7153C0B3-2B46-49FF-88C9-6DA5686F74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D73FACE0-A5EA-4C61-AD57-AE102BD438FF}"/>
              </a:ext>
            </a:extLst>
          </p:cNvPr>
          <p:cNvSpPr>
            <a:spLocks noGrp="1"/>
          </p:cNvSpPr>
          <p:nvPr>
            <p:ph type="dt" sz="half" idx="10"/>
          </p:nvPr>
        </p:nvSpPr>
        <p:spPr/>
        <p:txBody>
          <a:bodyPr/>
          <a:lstStyle/>
          <a:p>
            <a:fld id="{50763EB9-3637-400D-AC98-B504219310B8}" type="datetimeFigureOut">
              <a:rPr lang="es-PE" smtClean="0"/>
              <a:t>20/11/2024</a:t>
            </a:fld>
            <a:endParaRPr lang="es-PE"/>
          </a:p>
        </p:txBody>
      </p:sp>
      <p:sp>
        <p:nvSpPr>
          <p:cNvPr id="5" name="Marcador de pie de página 4">
            <a:extLst>
              <a:ext uri="{FF2B5EF4-FFF2-40B4-BE49-F238E27FC236}">
                <a16:creationId xmlns:a16="http://schemas.microsoft.com/office/drawing/2014/main" id="{A3A51967-FCB8-4D49-BFEF-51DC5D6D537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99D7366-0721-4DD7-A3BC-9D982C4745A5}"/>
              </a:ext>
            </a:extLst>
          </p:cNvPr>
          <p:cNvSpPr>
            <a:spLocks noGrp="1"/>
          </p:cNvSpPr>
          <p:nvPr>
            <p:ph type="sldNum" sz="quarter" idx="12"/>
          </p:nvPr>
        </p:nvSpPr>
        <p:spPr/>
        <p:txBody>
          <a:bodyPr/>
          <a:lstStyle/>
          <a:p>
            <a:fld id="{B90E2D8A-E16B-47F3-9DD6-0D728DDDB77E}" type="slidenum">
              <a:rPr lang="es-PE" smtClean="0"/>
              <a:t>‹Nº›</a:t>
            </a:fld>
            <a:endParaRPr lang="es-PE"/>
          </a:p>
        </p:txBody>
      </p:sp>
    </p:spTree>
    <p:extLst>
      <p:ext uri="{BB962C8B-B14F-4D97-AF65-F5344CB8AC3E}">
        <p14:creationId xmlns:p14="http://schemas.microsoft.com/office/powerpoint/2010/main" val="1010946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9F4F0C-95C1-4ACA-8B43-0FA461B3469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0040119-D6FC-4F04-99FF-F93243366125}"/>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02DB116-0841-440B-A124-384B2121EDDD}"/>
              </a:ext>
            </a:extLst>
          </p:cNvPr>
          <p:cNvSpPr>
            <a:spLocks noGrp="1"/>
          </p:cNvSpPr>
          <p:nvPr>
            <p:ph type="dt" sz="half" idx="10"/>
          </p:nvPr>
        </p:nvSpPr>
        <p:spPr/>
        <p:txBody>
          <a:bodyPr/>
          <a:lstStyle/>
          <a:p>
            <a:fld id="{50763EB9-3637-400D-AC98-B504219310B8}" type="datetimeFigureOut">
              <a:rPr lang="es-PE" smtClean="0"/>
              <a:t>20/11/2024</a:t>
            </a:fld>
            <a:endParaRPr lang="es-PE"/>
          </a:p>
        </p:txBody>
      </p:sp>
      <p:sp>
        <p:nvSpPr>
          <p:cNvPr id="5" name="Marcador de pie de página 4">
            <a:extLst>
              <a:ext uri="{FF2B5EF4-FFF2-40B4-BE49-F238E27FC236}">
                <a16:creationId xmlns:a16="http://schemas.microsoft.com/office/drawing/2014/main" id="{4B4671F9-989C-4E01-B386-3B22EA90904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90A810B-2BD2-4EEC-9DB0-1EC893ECA7B2}"/>
              </a:ext>
            </a:extLst>
          </p:cNvPr>
          <p:cNvSpPr>
            <a:spLocks noGrp="1"/>
          </p:cNvSpPr>
          <p:nvPr>
            <p:ph type="sldNum" sz="quarter" idx="12"/>
          </p:nvPr>
        </p:nvSpPr>
        <p:spPr/>
        <p:txBody>
          <a:bodyPr/>
          <a:lstStyle/>
          <a:p>
            <a:fld id="{B90E2D8A-E16B-47F3-9DD6-0D728DDDB77E}" type="slidenum">
              <a:rPr lang="es-PE" smtClean="0"/>
              <a:t>‹Nº›</a:t>
            </a:fld>
            <a:endParaRPr lang="es-PE"/>
          </a:p>
        </p:txBody>
      </p:sp>
    </p:spTree>
    <p:extLst>
      <p:ext uri="{BB962C8B-B14F-4D97-AF65-F5344CB8AC3E}">
        <p14:creationId xmlns:p14="http://schemas.microsoft.com/office/powerpoint/2010/main" val="2124154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49C57-B3ED-44DE-A3A3-CA9588A7146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811B1229-EB04-4E33-8740-35BEF17FA1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A5C9B904-0060-4603-A5F6-CB588D2DAAB6}"/>
              </a:ext>
            </a:extLst>
          </p:cNvPr>
          <p:cNvSpPr>
            <a:spLocks noGrp="1"/>
          </p:cNvSpPr>
          <p:nvPr>
            <p:ph type="dt" sz="half" idx="10"/>
          </p:nvPr>
        </p:nvSpPr>
        <p:spPr/>
        <p:txBody>
          <a:bodyPr/>
          <a:lstStyle/>
          <a:p>
            <a:fld id="{50763EB9-3637-400D-AC98-B504219310B8}" type="datetimeFigureOut">
              <a:rPr lang="es-PE" smtClean="0"/>
              <a:t>20/11/2024</a:t>
            </a:fld>
            <a:endParaRPr lang="es-PE"/>
          </a:p>
        </p:txBody>
      </p:sp>
      <p:sp>
        <p:nvSpPr>
          <p:cNvPr id="5" name="Marcador de pie de página 4">
            <a:extLst>
              <a:ext uri="{FF2B5EF4-FFF2-40B4-BE49-F238E27FC236}">
                <a16:creationId xmlns:a16="http://schemas.microsoft.com/office/drawing/2014/main" id="{72B83121-F8AA-4BFC-9897-B3B42B4CD39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6F89B64-2748-4130-85B3-1C4ECF5A8BAF}"/>
              </a:ext>
            </a:extLst>
          </p:cNvPr>
          <p:cNvSpPr>
            <a:spLocks noGrp="1"/>
          </p:cNvSpPr>
          <p:nvPr>
            <p:ph type="sldNum" sz="quarter" idx="12"/>
          </p:nvPr>
        </p:nvSpPr>
        <p:spPr/>
        <p:txBody>
          <a:bodyPr/>
          <a:lstStyle/>
          <a:p>
            <a:fld id="{B90E2D8A-E16B-47F3-9DD6-0D728DDDB77E}" type="slidenum">
              <a:rPr lang="es-PE" smtClean="0"/>
              <a:t>‹Nº›</a:t>
            </a:fld>
            <a:endParaRPr lang="es-PE"/>
          </a:p>
        </p:txBody>
      </p:sp>
    </p:spTree>
    <p:extLst>
      <p:ext uri="{BB962C8B-B14F-4D97-AF65-F5344CB8AC3E}">
        <p14:creationId xmlns:p14="http://schemas.microsoft.com/office/powerpoint/2010/main" val="1521441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DB4F7-2A3F-48A0-9663-298B88E91CF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6EE7ABB9-3E0B-44B6-AF70-EE1450A4702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1D8CC66A-89E8-4E9B-BBA1-CC5A4DAAA16D}"/>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EA297D95-E29B-486D-A529-B8B739E023D1}"/>
              </a:ext>
            </a:extLst>
          </p:cNvPr>
          <p:cNvSpPr>
            <a:spLocks noGrp="1"/>
          </p:cNvSpPr>
          <p:nvPr>
            <p:ph type="dt" sz="half" idx="10"/>
          </p:nvPr>
        </p:nvSpPr>
        <p:spPr/>
        <p:txBody>
          <a:bodyPr/>
          <a:lstStyle/>
          <a:p>
            <a:fld id="{50763EB9-3637-400D-AC98-B504219310B8}" type="datetimeFigureOut">
              <a:rPr lang="es-PE" smtClean="0"/>
              <a:t>20/11/2024</a:t>
            </a:fld>
            <a:endParaRPr lang="es-PE"/>
          </a:p>
        </p:txBody>
      </p:sp>
      <p:sp>
        <p:nvSpPr>
          <p:cNvPr id="6" name="Marcador de pie de página 5">
            <a:extLst>
              <a:ext uri="{FF2B5EF4-FFF2-40B4-BE49-F238E27FC236}">
                <a16:creationId xmlns:a16="http://schemas.microsoft.com/office/drawing/2014/main" id="{417E41DF-68A2-4F32-982B-EDD75EED804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74322F7-E2E6-4404-8529-85FED2D081B5}"/>
              </a:ext>
            </a:extLst>
          </p:cNvPr>
          <p:cNvSpPr>
            <a:spLocks noGrp="1"/>
          </p:cNvSpPr>
          <p:nvPr>
            <p:ph type="sldNum" sz="quarter" idx="12"/>
          </p:nvPr>
        </p:nvSpPr>
        <p:spPr/>
        <p:txBody>
          <a:bodyPr/>
          <a:lstStyle/>
          <a:p>
            <a:fld id="{B90E2D8A-E16B-47F3-9DD6-0D728DDDB77E}" type="slidenum">
              <a:rPr lang="es-PE" smtClean="0"/>
              <a:t>‹Nº›</a:t>
            </a:fld>
            <a:endParaRPr lang="es-PE"/>
          </a:p>
        </p:txBody>
      </p:sp>
    </p:spTree>
    <p:extLst>
      <p:ext uri="{BB962C8B-B14F-4D97-AF65-F5344CB8AC3E}">
        <p14:creationId xmlns:p14="http://schemas.microsoft.com/office/powerpoint/2010/main" val="171424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n Izquierda">
    <p:spTree>
      <p:nvGrpSpPr>
        <p:cNvPr id="1" name=""/>
        <p:cNvGrpSpPr/>
        <p:nvPr/>
      </p:nvGrpSpPr>
      <p:grpSpPr>
        <a:xfrm>
          <a:off x="0" y="0"/>
          <a:ext cx="0" cy="0"/>
          <a:chOff x="0" y="0"/>
          <a:chExt cx="0" cy="0"/>
        </a:xfrm>
      </p:grpSpPr>
      <p:sp>
        <p:nvSpPr>
          <p:cNvPr id="2" name="Marcador de posición de imagen 6"/>
          <p:cNvSpPr txBox="1">
            <a:spLocks noGrp="1"/>
          </p:cNvSpPr>
          <p:nvPr>
            <p:ph type="pic" idx="4294967295"/>
          </p:nvPr>
        </p:nvSpPr>
        <p:spPr>
          <a:xfrm>
            <a:off x="11153" y="13647"/>
            <a:ext cx="4800600" cy="6858000"/>
          </a:xfrm>
          <a:prstGeom prst="rect">
            <a:avLst/>
          </a:prstGeom>
        </p:spPr>
        <p:txBody>
          <a:bodyPr/>
          <a:lstStyle>
            <a:lvl1pPr>
              <a:buClr>
                <a:srgbClr val="1E3972"/>
              </a:buClr>
              <a:defRPr lang="es-PE"/>
            </a:lvl1pPr>
          </a:lstStyle>
          <a:p>
            <a:pPr lvl="0"/>
            <a:r>
              <a:rPr lang="es-ES" dirty="0"/>
              <a:t>Haga clic en el icono para agregar una imagen</a:t>
            </a:r>
            <a:endParaRPr lang="es-PE" dirty="0"/>
          </a:p>
        </p:txBody>
      </p:sp>
      <p:sp>
        <p:nvSpPr>
          <p:cNvPr id="4" name="Título 8"/>
          <p:cNvSpPr txBox="1">
            <a:spLocks noGrp="1"/>
          </p:cNvSpPr>
          <p:nvPr>
            <p:ph type="title"/>
          </p:nvPr>
        </p:nvSpPr>
        <p:spPr>
          <a:xfrm>
            <a:off x="5086349" y="300775"/>
            <a:ext cx="6743700" cy="1273729"/>
          </a:xfrm>
          <a:prstGeom prst="rect">
            <a:avLst/>
          </a:prstGeom>
        </p:spPr>
        <p:txBody>
          <a:bodyPr>
            <a:noAutofit/>
          </a:bodyPr>
          <a:lstStyle>
            <a:lvl1pPr>
              <a:defRPr sz="3200">
                <a:solidFill>
                  <a:srgbClr val="1E3972"/>
                </a:solidFill>
              </a:defRPr>
            </a:lvl1pPr>
          </a:lstStyle>
          <a:p>
            <a:pPr lvl="0"/>
            <a:r>
              <a:rPr lang="es-ES" dirty="0"/>
              <a:t>Haga clic para modificar el estilo de título del patrón</a:t>
            </a:r>
            <a:endParaRPr lang="es-PE" dirty="0"/>
          </a:p>
        </p:txBody>
      </p:sp>
      <p:sp>
        <p:nvSpPr>
          <p:cNvPr id="5" name="Marcador de texto 10"/>
          <p:cNvSpPr txBox="1">
            <a:spLocks noGrp="1"/>
          </p:cNvSpPr>
          <p:nvPr>
            <p:ph type="body" idx="4294967295"/>
          </p:nvPr>
        </p:nvSpPr>
        <p:spPr>
          <a:xfrm>
            <a:off x="5086349" y="1638303"/>
            <a:ext cx="6743700" cy="4552953"/>
          </a:xfrm>
          <a:prstGeom prst="rect">
            <a:avLst/>
          </a:prstGeom>
        </p:spPr>
        <p:txBody>
          <a:bodyPr/>
          <a:lstStyle>
            <a:lvl1pPr marL="0" indent="0">
              <a:buNone/>
              <a:defRPr/>
            </a:lvl1pPr>
          </a:lstStyle>
          <a:p>
            <a:pPr lvl="0"/>
            <a:r>
              <a:rPr lang="es-ES"/>
              <a:t>Haga clic para modificar el estilo de texto del patrón</a:t>
            </a:r>
          </a:p>
        </p:txBody>
      </p:sp>
      <p:sp>
        <p:nvSpPr>
          <p:cNvPr id="12" name="Rectángulo 5">
            <a:extLst>
              <a:ext uri="{FF2B5EF4-FFF2-40B4-BE49-F238E27FC236}">
                <a16:creationId xmlns:a16="http://schemas.microsoft.com/office/drawing/2014/main" id="{7C825658-42F8-458B-B869-680CA5F1149E}"/>
              </a:ext>
            </a:extLst>
          </p:cNvPr>
          <p:cNvSpPr/>
          <p:nvPr userDrawn="1"/>
        </p:nvSpPr>
        <p:spPr>
          <a:xfrm>
            <a:off x="5086799" y="299136"/>
            <a:ext cx="3390906" cy="49551"/>
          </a:xfrm>
          <a:prstGeom prst="rect">
            <a:avLst/>
          </a:prstGeom>
          <a:solidFill>
            <a:schemeClr val="tx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pic>
        <p:nvPicPr>
          <p:cNvPr id="3" name="Imagen 2">
            <a:extLst>
              <a:ext uri="{FF2B5EF4-FFF2-40B4-BE49-F238E27FC236}">
                <a16:creationId xmlns:a16="http://schemas.microsoft.com/office/drawing/2014/main" id="{C7D1A8F9-B1A3-E806-9C07-E1A87EE02755}"/>
              </a:ext>
            </a:extLst>
          </p:cNvPr>
          <p:cNvPicPr>
            <a:picLocks noChangeAspect="1"/>
          </p:cNvPicPr>
          <p:nvPr userDrawn="1"/>
        </p:nvPicPr>
        <p:blipFill>
          <a:blip r:embed="rId2"/>
          <a:srcRect l="33750" t="81333" r="15625" b="10500"/>
          <a:stretch/>
        </p:blipFill>
        <p:spPr>
          <a:xfrm>
            <a:off x="539312" y="5990741"/>
            <a:ext cx="9707942" cy="880906"/>
          </a:xfrm>
          <a:prstGeom prst="rect">
            <a:avLst/>
          </a:prstGeom>
        </p:spPr>
      </p:pic>
    </p:spTree>
    <p:extLst>
      <p:ext uri="{BB962C8B-B14F-4D97-AF65-F5344CB8AC3E}">
        <p14:creationId xmlns:p14="http://schemas.microsoft.com/office/powerpoint/2010/main" val="918395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A28E6-AFFC-4B59-B14D-F2C3D6B1C0C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EAAF60A5-250A-495E-8900-7C7BCA224A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28ED4933-9B22-4D62-A146-BF52D8E5D6D9}"/>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1EBAC0E1-A2DB-4F03-BF94-4AAC4A22B6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FAAF7F91-06AB-482D-A487-8986B9508527}"/>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783916A6-A695-463E-ABCC-FF8F8DADF948}"/>
              </a:ext>
            </a:extLst>
          </p:cNvPr>
          <p:cNvSpPr>
            <a:spLocks noGrp="1"/>
          </p:cNvSpPr>
          <p:nvPr>
            <p:ph type="dt" sz="half" idx="10"/>
          </p:nvPr>
        </p:nvSpPr>
        <p:spPr/>
        <p:txBody>
          <a:bodyPr/>
          <a:lstStyle/>
          <a:p>
            <a:fld id="{50763EB9-3637-400D-AC98-B504219310B8}" type="datetimeFigureOut">
              <a:rPr lang="es-PE" smtClean="0"/>
              <a:t>20/11/2024</a:t>
            </a:fld>
            <a:endParaRPr lang="es-PE"/>
          </a:p>
        </p:txBody>
      </p:sp>
      <p:sp>
        <p:nvSpPr>
          <p:cNvPr id="8" name="Marcador de pie de página 7">
            <a:extLst>
              <a:ext uri="{FF2B5EF4-FFF2-40B4-BE49-F238E27FC236}">
                <a16:creationId xmlns:a16="http://schemas.microsoft.com/office/drawing/2014/main" id="{41B392E0-9536-4A0B-A445-87128E5B865F}"/>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E560E62F-CB50-409F-A29D-2758BFD7174D}"/>
              </a:ext>
            </a:extLst>
          </p:cNvPr>
          <p:cNvSpPr>
            <a:spLocks noGrp="1"/>
          </p:cNvSpPr>
          <p:nvPr>
            <p:ph type="sldNum" sz="quarter" idx="12"/>
          </p:nvPr>
        </p:nvSpPr>
        <p:spPr/>
        <p:txBody>
          <a:bodyPr/>
          <a:lstStyle/>
          <a:p>
            <a:fld id="{B90E2D8A-E16B-47F3-9DD6-0D728DDDB77E}" type="slidenum">
              <a:rPr lang="es-PE" smtClean="0"/>
              <a:t>‹Nº›</a:t>
            </a:fld>
            <a:endParaRPr lang="es-PE"/>
          </a:p>
        </p:txBody>
      </p:sp>
    </p:spTree>
    <p:extLst>
      <p:ext uri="{BB962C8B-B14F-4D97-AF65-F5344CB8AC3E}">
        <p14:creationId xmlns:p14="http://schemas.microsoft.com/office/powerpoint/2010/main" val="2019815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3A4FCD-B0DC-4E33-BF7E-A70B74B937D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A746B4B8-20EF-453C-AFF2-F916EA426B13}"/>
              </a:ext>
            </a:extLst>
          </p:cNvPr>
          <p:cNvSpPr>
            <a:spLocks noGrp="1"/>
          </p:cNvSpPr>
          <p:nvPr>
            <p:ph type="dt" sz="half" idx="10"/>
          </p:nvPr>
        </p:nvSpPr>
        <p:spPr/>
        <p:txBody>
          <a:bodyPr/>
          <a:lstStyle/>
          <a:p>
            <a:fld id="{50763EB9-3637-400D-AC98-B504219310B8}" type="datetimeFigureOut">
              <a:rPr lang="es-PE" smtClean="0"/>
              <a:t>20/11/2024</a:t>
            </a:fld>
            <a:endParaRPr lang="es-PE"/>
          </a:p>
        </p:txBody>
      </p:sp>
      <p:sp>
        <p:nvSpPr>
          <p:cNvPr id="4" name="Marcador de pie de página 3">
            <a:extLst>
              <a:ext uri="{FF2B5EF4-FFF2-40B4-BE49-F238E27FC236}">
                <a16:creationId xmlns:a16="http://schemas.microsoft.com/office/drawing/2014/main" id="{8D24ACC2-CD7D-4D93-B094-3B67FC5D4983}"/>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5652427D-9985-4192-8BE6-529882046CF4}"/>
              </a:ext>
            </a:extLst>
          </p:cNvPr>
          <p:cNvSpPr>
            <a:spLocks noGrp="1"/>
          </p:cNvSpPr>
          <p:nvPr>
            <p:ph type="sldNum" sz="quarter" idx="12"/>
          </p:nvPr>
        </p:nvSpPr>
        <p:spPr/>
        <p:txBody>
          <a:bodyPr/>
          <a:lstStyle/>
          <a:p>
            <a:fld id="{B90E2D8A-E16B-47F3-9DD6-0D728DDDB77E}" type="slidenum">
              <a:rPr lang="es-PE" smtClean="0"/>
              <a:t>‹Nº›</a:t>
            </a:fld>
            <a:endParaRPr lang="es-PE"/>
          </a:p>
        </p:txBody>
      </p:sp>
    </p:spTree>
    <p:extLst>
      <p:ext uri="{BB962C8B-B14F-4D97-AF65-F5344CB8AC3E}">
        <p14:creationId xmlns:p14="http://schemas.microsoft.com/office/powerpoint/2010/main" val="4288521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803F868-93DA-49F0-ABA4-C8F87194E09E}"/>
              </a:ext>
            </a:extLst>
          </p:cNvPr>
          <p:cNvSpPr>
            <a:spLocks noGrp="1"/>
          </p:cNvSpPr>
          <p:nvPr>
            <p:ph type="dt" sz="half" idx="10"/>
          </p:nvPr>
        </p:nvSpPr>
        <p:spPr/>
        <p:txBody>
          <a:bodyPr/>
          <a:lstStyle/>
          <a:p>
            <a:fld id="{50763EB9-3637-400D-AC98-B504219310B8}" type="datetimeFigureOut">
              <a:rPr lang="es-PE" smtClean="0"/>
              <a:t>20/11/2024</a:t>
            </a:fld>
            <a:endParaRPr lang="es-PE"/>
          </a:p>
        </p:txBody>
      </p:sp>
      <p:sp>
        <p:nvSpPr>
          <p:cNvPr id="3" name="Marcador de pie de página 2">
            <a:extLst>
              <a:ext uri="{FF2B5EF4-FFF2-40B4-BE49-F238E27FC236}">
                <a16:creationId xmlns:a16="http://schemas.microsoft.com/office/drawing/2014/main" id="{781CC4A9-9DA4-4F64-9620-ABBF72992482}"/>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1DF0D904-036E-4B9B-AD7C-064DA1FC5542}"/>
              </a:ext>
            </a:extLst>
          </p:cNvPr>
          <p:cNvSpPr>
            <a:spLocks noGrp="1"/>
          </p:cNvSpPr>
          <p:nvPr>
            <p:ph type="sldNum" sz="quarter" idx="12"/>
          </p:nvPr>
        </p:nvSpPr>
        <p:spPr/>
        <p:txBody>
          <a:bodyPr/>
          <a:lstStyle/>
          <a:p>
            <a:fld id="{B90E2D8A-E16B-47F3-9DD6-0D728DDDB77E}" type="slidenum">
              <a:rPr lang="es-PE" smtClean="0"/>
              <a:t>‹Nº›</a:t>
            </a:fld>
            <a:endParaRPr lang="es-PE"/>
          </a:p>
        </p:txBody>
      </p:sp>
    </p:spTree>
    <p:extLst>
      <p:ext uri="{BB962C8B-B14F-4D97-AF65-F5344CB8AC3E}">
        <p14:creationId xmlns:p14="http://schemas.microsoft.com/office/powerpoint/2010/main" val="2366330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97997-47FC-41EF-B3E2-227CCB21BBF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816C4AB3-318A-4C0D-A3EC-F141FA46B5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EB519860-D2DE-4512-B180-D7DA8B4118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3EA1D12-3EEE-4625-A38B-42389717395F}"/>
              </a:ext>
            </a:extLst>
          </p:cNvPr>
          <p:cNvSpPr>
            <a:spLocks noGrp="1"/>
          </p:cNvSpPr>
          <p:nvPr>
            <p:ph type="dt" sz="half" idx="10"/>
          </p:nvPr>
        </p:nvSpPr>
        <p:spPr/>
        <p:txBody>
          <a:bodyPr/>
          <a:lstStyle/>
          <a:p>
            <a:fld id="{50763EB9-3637-400D-AC98-B504219310B8}" type="datetimeFigureOut">
              <a:rPr lang="es-PE" smtClean="0"/>
              <a:t>20/11/2024</a:t>
            </a:fld>
            <a:endParaRPr lang="es-PE"/>
          </a:p>
        </p:txBody>
      </p:sp>
      <p:sp>
        <p:nvSpPr>
          <p:cNvPr id="6" name="Marcador de pie de página 5">
            <a:extLst>
              <a:ext uri="{FF2B5EF4-FFF2-40B4-BE49-F238E27FC236}">
                <a16:creationId xmlns:a16="http://schemas.microsoft.com/office/drawing/2014/main" id="{16CBBE4D-AC55-4E8D-858B-4697B22BDFD2}"/>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BE3A4E0-767B-413E-83A0-FCC53758F984}"/>
              </a:ext>
            </a:extLst>
          </p:cNvPr>
          <p:cNvSpPr>
            <a:spLocks noGrp="1"/>
          </p:cNvSpPr>
          <p:nvPr>
            <p:ph type="sldNum" sz="quarter" idx="12"/>
          </p:nvPr>
        </p:nvSpPr>
        <p:spPr/>
        <p:txBody>
          <a:bodyPr/>
          <a:lstStyle/>
          <a:p>
            <a:fld id="{B90E2D8A-E16B-47F3-9DD6-0D728DDDB77E}" type="slidenum">
              <a:rPr lang="es-PE" smtClean="0"/>
              <a:t>‹Nº›</a:t>
            </a:fld>
            <a:endParaRPr lang="es-PE"/>
          </a:p>
        </p:txBody>
      </p:sp>
    </p:spTree>
    <p:extLst>
      <p:ext uri="{BB962C8B-B14F-4D97-AF65-F5344CB8AC3E}">
        <p14:creationId xmlns:p14="http://schemas.microsoft.com/office/powerpoint/2010/main" val="87159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D70EE-8166-46BD-8B3A-AC9D475BBD5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7A78AE99-4765-4CD5-B11D-5AECE0012A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AADAE640-EE7C-4493-A18A-311B63853C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E1B4560-0A11-42A8-8C7F-8D2641A07016}"/>
              </a:ext>
            </a:extLst>
          </p:cNvPr>
          <p:cNvSpPr>
            <a:spLocks noGrp="1"/>
          </p:cNvSpPr>
          <p:nvPr>
            <p:ph type="dt" sz="half" idx="10"/>
          </p:nvPr>
        </p:nvSpPr>
        <p:spPr/>
        <p:txBody>
          <a:bodyPr/>
          <a:lstStyle/>
          <a:p>
            <a:fld id="{50763EB9-3637-400D-AC98-B504219310B8}" type="datetimeFigureOut">
              <a:rPr lang="es-PE" smtClean="0"/>
              <a:t>20/11/2024</a:t>
            </a:fld>
            <a:endParaRPr lang="es-PE"/>
          </a:p>
        </p:txBody>
      </p:sp>
      <p:sp>
        <p:nvSpPr>
          <p:cNvPr id="6" name="Marcador de pie de página 5">
            <a:extLst>
              <a:ext uri="{FF2B5EF4-FFF2-40B4-BE49-F238E27FC236}">
                <a16:creationId xmlns:a16="http://schemas.microsoft.com/office/drawing/2014/main" id="{C2354B2B-3221-4195-AC61-E8108F56027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7E83F50-3E77-43DB-A7AA-14A2441DA339}"/>
              </a:ext>
            </a:extLst>
          </p:cNvPr>
          <p:cNvSpPr>
            <a:spLocks noGrp="1"/>
          </p:cNvSpPr>
          <p:nvPr>
            <p:ph type="sldNum" sz="quarter" idx="12"/>
          </p:nvPr>
        </p:nvSpPr>
        <p:spPr/>
        <p:txBody>
          <a:bodyPr/>
          <a:lstStyle/>
          <a:p>
            <a:fld id="{B90E2D8A-E16B-47F3-9DD6-0D728DDDB77E}" type="slidenum">
              <a:rPr lang="es-PE" smtClean="0"/>
              <a:t>‹Nº›</a:t>
            </a:fld>
            <a:endParaRPr lang="es-PE"/>
          </a:p>
        </p:txBody>
      </p:sp>
    </p:spTree>
    <p:extLst>
      <p:ext uri="{BB962C8B-B14F-4D97-AF65-F5344CB8AC3E}">
        <p14:creationId xmlns:p14="http://schemas.microsoft.com/office/powerpoint/2010/main" val="3320706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4A8F49-C614-4779-B700-D637866C6E7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0B3667F-453C-4700-8558-C08BAE3E615F}"/>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546DBBE-2D8A-4594-A9B4-5DBFE92BB2D8}"/>
              </a:ext>
            </a:extLst>
          </p:cNvPr>
          <p:cNvSpPr>
            <a:spLocks noGrp="1"/>
          </p:cNvSpPr>
          <p:nvPr>
            <p:ph type="dt" sz="half" idx="10"/>
          </p:nvPr>
        </p:nvSpPr>
        <p:spPr/>
        <p:txBody>
          <a:bodyPr/>
          <a:lstStyle/>
          <a:p>
            <a:fld id="{50763EB9-3637-400D-AC98-B504219310B8}" type="datetimeFigureOut">
              <a:rPr lang="es-PE" smtClean="0"/>
              <a:t>20/11/2024</a:t>
            </a:fld>
            <a:endParaRPr lang="es-PE"/>
          </a:p>
        </p:txBody>
      </p:sp>
      <p:sp>
        <p:nvSpPr>
          <p:cNvPr id="5" name="Marcador de pie de página 4">
            <a:extLst>
              <a:ext uri="{FF2B5EF4-FFF2-40B4-BE49-F238E27FC236}">
                <a16:creationId xmlns:a16="http://schemas.microsoft.com/office/drawing/2014/main" id="{64C3F19F-BEB8-4CF6-B45B-867757F9DE9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C66FEFA-1791-4E05-BA84-DA4DB86C69D6}"/>
              </a:ext>
            </a:extLst>
          </p:cNvPr>
          <p:cNvSpPr>
            <a:spLocks noGrp="1"/>
          </p:cNvSpPr>
          <p:nvPr>
            <p:ph type="sldNum" sz="quarter" idx="12"/>
          </p:nvPr>
        </p:nvSpPr>
        <p:spPr/>
        <p:txBody>
          <a:bodyPr/>
          <a:lstStyle/>
          <a:p>
            <a:fld id="{B90E2D8A-E16B-47F3-9DD6-0D728DDDB77E}" type="slidenum">
              <a:rPr lang="es-PE" smtClean="0"/>
              <a:t>‹Nº›</a:t>
            </a:fld>
            <a:endParaRPr lang="es-PE"/>
          </a:p>
        </p:txBody>
      </p:sp>
    </p:spTree>
    <p:extLst>
      <p:ext uri="{BB962C8B-B14F-4D97-AF65-F5344CB8AC3E}">
        <p14:creationId xmlns:p14="http://schemas.microsoft.com/office/powerpoint/2010/main" val="369661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2CAC5F4-5240-4565-AB17-F12E27D1991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CF07836E-EDDC-43A2-A30E-F660D5B77296}"/>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1C97CB5-FDFA-472B-8579-37B1C00B30F6}"/>
              </a:ext>
            </a:extLst>
          </p:cNvPr>
          <p:cNvSpPr>
            <a:spLocks noGrp="1"/>
          </p:cNvSpPr>
          <p:nvPr>
            <p:ph type="dt" sz="half" idx="10"/>
          </p:nvPr>
        </p:nvSpPr>
        <p:spPr/>
        <p:txBody>
          <a:bodyPr/>
          <a:lstStyle/>
          <a:p>
            <a:fld id="{50763EB9-3637-400D-AC98-B504219310B8}" type="datetimeFigureOut">
              <a:rPr lang="es-PE" smtClean="0"/>
              <a:t>20/11/2024</a:t>
            </a:fld>
            <a:endParaRPr lang="es-PE"/>
          </a:p>
        </p:txBody>
      </p:sp>
      <p:sp>
        <p:nvSpPr>
          <p:cNvPr id="5" name="Marcador de pie de página 4">
            <a:extLst>
              <a:ext uri="{FF2B5EF4-FFF2-40B4-BE49-F238E27FC236}">
                <a16:creationId xmlns:a16="http://schemas.microsoft.com/office/drawing/2014/main" id="{78EC8727-8542-40F6-B3AF-197BAF2A13F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BF83176-B28B-4F07-BFE7-8E4EBD83208A}"/>
              </a:ext>
            </a:extLst>
          </p:cNvPr>
          <p:cNvSpPr>
            <a:spLocks noGrp="1"/>
          </p:cNvSpPr>
          <p:nvPr>
            <p:ph type="sldNum" sz="quarter" idx="12"/>
          </p:nvPr>
        </p:nvSpPr>
        <p:spPr/>
        <p:txBody>
          <a:bodyPr/>
          <a:lstStyle/>
          <a:p>
            <a:fld id="{B90E2D8A-E16B-47F3-9DD6-0D728DDDB77E}" type="slidenum">
              <a:rPr lang="es-PE" smtClean="0"/>
              <a:t>‹Nº›</a:t>
            </a:fld>
            <a:endParaRPr lang="es-PE"/>
          </a:p>
        </p:txBody>
      </p:sp>
    </p:spTree>
    <p:extLst>
      <p:ext uri="{BB962C8B-B14F-4D97-AF65-F5344CB8AC3E}">
        <p14:creationId xmlns:p14="http://schemas.microsoft.com/office/powerpoint/2010/main" val="357510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 Derecha">
    <p:spTree>
      <p:nvGrpSpPr>
        <p:cNvPr id="1" name=""/>
        <p:cNvGrpSpPr/>
        <p:nvPr/>
      </p:nvGrpSpPr>
      <p:grpSpPr>
        <a:xfrm>
          <a:off x="0" y="0"/>
          <a:ext cx="0" cy="0"/>
          <a:chOff x="0" y="0"/>
          <a:chExt cx="0" cy="0"/>
        </a:xfrm>
      </p:grpSpPr>
      <p:sp>
        <p:nvSpPr>
          <p:cNvPr id="2" name="Marcador de posición de imagen 6"/>
          <p:cNvSpPr txBox="1">
            <a:spLocks noGrp="1"/>
          </p:cNvSpPr>
          <p:nvPr>
            <p:ph type="pic" idx="4294967295"/>
          </p:nvPr>
        </p:nvSpPr>
        <p:spPr>
          <a:xfrm>
            <a:off x="6362696" y="0"/>
            <a:ext cx="5829300" cy="6858000"/>
          </a:xfrm>
          <a:prstGeom prst="rect">
            <a:avLst/>
          </a:prstGeom>
        </p:spPr>
        <p:txBody>
          <a:bodyPr/>
          <a:lstStyle>
            <a:lvl1pPr>
              <a:buClr>
                <a:srgbClr val="1E3972"/>
              </a:buClr>
              <a:defRPr lang="es-PE"/>
            </a:lvl1pPr>
          </a:lstStyle>
          <a:p>
            <a:pPr lvl="0"/>
            <a:r>
              <a:rPr lang="es-ES" dirty="0"/>
              <a:t>Haga clic en el icono para agregar una imagen</a:t>
            </a:r>
            <a:endParaRPr lang="es-PE" dirty="0"/>
          </a:p>
        </p:txBody>
      </p:sp>
      <p:sp>
        <p:nvSpPr>
          <p:cNvPr id="4" name="Marcador de texto 2"/>
          <p:cNvSpPr txBox="1">
            <a:spLocks noGrp="1"/>
          </p:cNvSpPr>
          <p:nvPr>
            <p:ph type="body" idx="4294967295"/>
          </p:nvPr>
        </p:nvSpPr>
        <p:spPr>
          <a:xfrm>
            <a:off x="419096" y="1790700"/>
            <a:ext cx="5734046" cy="4571996"/>
          </a:xfrm>
          <a:prstGeom prst="rect">
            <a:avLst/>
          </a:prstGeom>
        </p:spPr>
        <p:txBody>
          <a:bodyPr/>
          <a:lstStyle>
            <a:lvl1pPr>
              <a:buClr>
                <a:srgbClr val="1E3972"/>
              </a:buClr>
              <a:defRPr/>
            </a:lvl1pPr>
            <a:lvl2pPr>
              <a:buClr>
                <a:srgbClr val="1E3972"/>
              </a:buClr>
              <a:defRPr/>
            </a:lvl2pPr>
            <a:lvl3pPr>
              <a:buClr>
                <a:srgbClr val="1E3972"/>
              </a:buClr>
              <a:defRPr/>
            </a:lvl3pPr>
            <a:lvl4pPr>
              <a:buClr>
                <a:srgbClr val="1E3972"/>
              </a:buClr>
              <a:defRPr/>
            </a:lvl4pPr>
            <a:lvl5pPr>
              <a:buClr>
                <a:srgbClr val="1E3972"/>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5" name="Título 1"/>
          <p:cNvSpPr txBox="1">
            <a:spLocks noGrp="1"/>
          </p:cNvSpPr>
          <p:nvPr>
            <p:ph type="title"/>
          </p:nvPr>
        </p:nvSpPr>
        <p:spPr>
          <a:xfrm>
            <a:off x="419096" y="299136"/>
            <a:ext cx="5734056" cy="1491563"/>
          </a:xfrm>
          <a:prstGeom prst="rect">
            <a:avLst/>
          </a:prstGeom>
        </p:spPr>
        <p:txBody>
          <a:bodyPr>
            <a:normAutofit/>
          </a:bodyPr>
          <a:lstStyle>
            <a:lvl1pPr>
              <a:defRPr sz="3200">
                <a:solidFill>
                  <a:srgbClr val="1E3972"/>
                </a:solidFill>
              </a:defRPr>
            </a:lvl1pPr>
          </a:lstStyle>
          <a:p>
            <a:pPr lvl="0"/>
            <a:r>
              <a:rPr lang="es-ES" dirty="0"/>
              <a:t>Haga clic para modificar el estilo de título del patrón</a:t>
            </a:r>
            <a:endParaRPr lang="es-PE" dirty="0"/>
          </a:p>
        </p:txBody>
      </p:sp>
      <p:sp>
        <p:nvSpPr>
          <p:cNvPr id="9" name="Rectángulo 5">
            <a:extLst>
              <a:ext uri="{FF2B5EF4-FFF2-40B4-BE49-F238E27FC236}">
                <a16:creationId xmlns:a16="http://schemas.microsoft.com/office/drawing/2014/main" id="{2068368C-CFA4-44D4-B5D0-A7CEF76CD8E5}"/>
              </a:ext>
            </a:extLst>
          </p:cNvPr>
          <p:cNvSpPr/>
          <p:nvPr userDrawn="1"/>
        </p:nvSpPr>
        <p:spPr>
          <a:xfrm>
            <a:off x="419096" y="299136"/>
            <a:ext cx="3390906" cy="49551"/>
          </a:xfrm>
          <a:prstGeom prst="rect">
            <a:avLst/>
          </a:prstGeom>
          <a:solidFill>
            <a:schemeClr val="tx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pic>
        <p:nvPicPr>
          <p:cNvPr id="6" name="Imagen 5">
            <a:extLst>
              <a:ext uri="{FF2B5EF4-FFF2-40B4-BE49-F238E27FC236}">
                <a16:creationId xmlns:a16="http://schemas.microsoft.com/office/drawing/2014/main" id="{2136E5A3-5713-E8FF-8268-4657F8C207D2}"/>
              </a:ext>
            </a:extLst>
          </p:cNvPr>
          <p:cNvPicPr>
            <a:picLocks noChangeAspect="1"/>
          </p:cNvPicPr>
          <p:nvPr userDrawn="1"/>
        </p:nvPicPr>
        <p:blipFill>
          <a:blip r:embed="rId2"/>
          <a:srcRect l="33750" t="81333" r="15625" b="10500"/>
          <a:stretch/>
        </p:blipFill>
        <p:spPr>
          <a:xfrm>
            <a:off x="419096" y="5971727"/>
            <a:ext cx="9707942" cy="880906"/>
          </a:xfrm>
          <a:prstGeom prst="rect">
            <a:avLst/>
          </a:prstGeom>
        </p:spPr>
      </p:pic>
      <p:pic>
        <p:nvPicPr>
          <p:cNvPr id="7" name="Imagen 6">
            <a:extLst>
              <a:ext uri="{FF2B5EF4-FFF2-40B4-BE49-F238E27FC236}">
                <a16:creationId xmlns:a16="http://schemas.microsoft.com/office/drawing/2014/main" id="{BC8A0BCF-673E-4EF0-8265-F8018A95D1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4645" y="6238430"/>
            <a:ext cx="1440004" cy="520603"/>
          </a:xfrm>
          <a:prstGeom prst="rect">
            <a:avLst/>
          </a:prstGeom>
        </p:spPr>
      </p:pic>
    </p:spTree>
    <p:extLst>
      <p:ext uri="{BB962C8B-B14F-4D97-AF65-F5344CB8AC3E}">
        <p14:creationId xmlns:p14="http://schemas.microsoft.com/office/powerpoint/2010/main" val="2257370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n Pie">
    <p:spTree>
      <p:nvGrpSpPr>
        <p:cNvPr id="1" name=""/>
        <p:cNvGrpSpPr/>
        <p:nvPr/>
      </p:nvGrpSpPr>
      <p:grpSpPr>
        <a:xfrm>
          <a:off x="0" y="0"/>
          <a:ext cx="0" cy="0"/>
          <a:chOff x="0" y="0"/>
          <a:chExt cx="0" cy="0"/>
        </a:xfrm>
      </p:grpSpPr>
      <p:sp>
        <p:nvSpPr>
          <p:cNvPr id="2" name="Marcador de posición de imagen 6"/>
          <p:cNvSpPr txBox="1">
            <a:spLocks noGrp="1"/>
          </p:cNvSpPr>
          <p:nvPr>
            <p:ph type="pic" idx="4294967295"/>
          </p:nvPr>
        </p:nvSpPr>
        <p:spPr>
          <a:xfrm>
            <a:off x="-5575" y="4691961"/>
            <a:ext cx="12191996" cy="1866903"/>
          </a:xfrm>
          <a:prstGeom prst="rect">
            <a:avLst/>
          </a:prstGeom>
        </p:spPr>
        <p:txBody>
          <a:bodyPr/>
          <a:lstStyle>
            <a:lvl1pPr>
              <a:buClr>
                <a:srgbClr val="1E3972"/>
              </a:buClr>
              <a:defRPr lang="es-PE"/>
            </a:lvl1pPr>
          </a:lstStyle>
          <a:p>
            <a:pPr lvl="0"/>
            <a:r>
              <a:rPr lang="es-ES" dirty="0"/>
              <a:t>Haga clic en el icono para agregar una imagen</a:t>
            </a:r>
            <a:endParaRPr lang="es-PE" dirty="0"/>
          </a:p>
        </p:txBody>
      </p:sp>
      <p:sp>
        <p:nvSpPr>
          <p:cNvPr id="3" name="Título 1"/>
          <p:cNvSpPr txBox="1">
            <a:spLocks noGrp="1"/>
          </p:cNvSpPr>
          <p:nvPr>
            <p:ph type="title"/>
          </p:nvPr>
        </p:nvSpPr>
        <p:spPr>
          <a:xfrm>
            <a:off x="419095" y="299136"/>
            <a:ext cx="11410953" cy="1072464"/>
          </a:xfrm>
          <a:prstGeom prst="rect">
            <a:avLst/>
          </a:prstGeom>
        </p:spPr>
        <p:txBody>
          <a:bodyPr>
            <a:noAutofit/>
          </a:bodyPr>
          <a:lstStyle>
            <a:lvl1pPr>
              <a:defRPr sz="3200">
                <a:solidFill>
                  <a:srgbClr val="1E3972"/>
                </a:solidFill>
              </a:defRPr>
            </a:lvl1pPr>
          </a:lstStyle>
          <a:p>
            <a:pPr lvl="0"/>
            <a:r>
              <a:rPr lang="es-ES" dirty="0"/>
              <a:t>Haga clic para modificar el estilo de título del patrón</a:t>
            </a:r>
            <a:endParaRPr lang="es-PE" dirty="0"/>
          </a:p>
        </p:txBody>
      </p:sp>
      <p:sp>
        <p:nvSpPr>
          <p:cNvPr id="4" name="Rectángulo 9"/>
          <p:cNvSpPr/>
          <p:nvPr/>
        </p:nvSpPr>
        <p:spPr>
          <a:xfrm>
            <a:off x="419096" y="299136"/>
            <a:ext cx="3390906" cy="49551"/>
          </a:xfrm>
          <a:prstGeom prst="rect">
            <a:avLst/>
          </a:prstGeom>
          <a:solidFill>
            <a:schemeClr val="tx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
        <p:nvSpPr>
          <p:cNvPr id="5" name="Marcador de texto 2"/>
          <p:cNvSpPr txBox="1">
            <a:spLocks noGrp="1"/>
          </p:cNvSpPr>
          <p:nvPr>
            <p:ph type="body" idx="4294967295"/>
          </p:nvPr>
        </p:nvSpPr>
        <p:spPr>
          <a:xfrm>
            <a:off x="419096" y="1371600"/>
            <a:ext cx="5734046" cy="3276596"/>
          </a:xfrm>
          <a:prstGeom prst="rect">
            <a:avLst/>
          </a:prstGeom>
        </p:spPr>
        <p:txBody>
          <a:bodyPr/>
          <a:lstStyle>
            <a:lvl1pPr marL="342900" indent="-342900">
              <a:buClr>
                <a:srgbClr val="1E3972"/>
              </a:buClr>
              <a:buFont typeface="Wingdings" panose="05000000000000000000" pitchFamily="2" charset="2"/>
              <a:buChar char="§"/>
              <a:defRPr/>
            </a:lvl1pPr>
            <a:lvl2pPr marL="742941" indent="-285750">
              <a:buClr>
                <a:srgbClr val="1E3972"/>
              </a:buClr>
              <a:buFont typeface="Wingdings" panose="05000000000000000000" pitchFamily="2" charset="2"/>
              <a:buChar char="§"/>
              <a:defRPr/>
            </a:lvl2pPr>
            <a:lvl3pPr marL="1200132" indent="-285750">
              <a:buClr>
                <a:srgbClr val="1E3972"/>
              </a:buClr>
              <a:buFont typeface="Wingdings" panose="05000000000000000000" pitchFamily="2" charset="2"/>
              <a:buChar char="§"/>
              <a:defRPr/>
            </a:lvl3pPr>
            <a:lvl4pPr marL="1657323" indent="-285750">
              <a:buClr>
                <a:srgbClr val="1E3972"/>
              </a:buClr>
              <a:buFont typeface="Wingdings" panose="05000000000000000000" pitchFamily="2" charset="2"/>
              <a:buChar char="§"/>
              <a:defRPr/>
            </a:lvl4pPr>
            <a:lvl5pPr marL="2114505" indent="-285750">
              <a:buClr>
                <a:srgbClr val="1E3972"/>
              </a:buClr>
              <a:buFont typeface="Wingdings" panose="05000000000000000000" pitchFamily="2" charset="2"/>
              <a:buChar cha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6" name="Marcador de texto 4"/>
          <p:cNvSpPr txBox="1">
            <a:spLocks noGrp="1"/>
          </p:cNvSpPr>
          <p:nvPr>
            <p:ph type="body" idx="4294967295"/>
          </p:nvPr>
        </p:nvSpPr>
        <p:spPr>
          <a:xfrm>
            <a:off x="6324603" y="1371600"/>
            <a:ext cx="5505446" cy="3276596"/>
          </a:xfrm>
          <a:prstGeom prst="rect">
            <a:avLst/>
          </a:prstGeom>
        </p:spPr>
        <p:txBody>
          <a:bodyPr/>
          <a:lstStyle>
            <a:lvl1pPr>
              <a:buClr>
                <a:srgbClr val="1E3972"/>
              </a:buClr>
              <a:defRPr/>
            </a:lvl1pPr>
            <a:lvl2pPr>
              <a:buClr>
                <a:srgbClr val="1E3972"/>
              </a:buClr>
              <a:defRPr/>
            </a:lvl2pPr>
            <a:lvl3pPr>
              <a:buClr>
                <a:srgbClr val="1E3972"/>
              </a:buClr>
              <a:defRPr/>
            </a:lvl3pPr>
            <a:lvl4pPr>
              <a:buClr>
                <a:srgbClr val="1E3972"/>
              </a:buClr>
              <a:defRPr/>
            </a:lvl4pPr>
            <a:lvl5pPr>
              <a:buClr>
                <a:srgbClr val="1E3972"/>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pic>
        <p:nvPicPr>
          <p:cNvPr id="8" name="Imagen 7">
            <a:extLst>
              <a:ext uri="{FF2B5EF4-FFF2-40B4-BE49-F238E27FC236}">
                <a16:creationId xmlns:a16="http://schemas.microsoft.com/office/drawing/2014/main" id="{2CD8E6D6-25ED-0DE6-F34D-A365C19A9E11}"/>
              </a:ext>
            </a:extLst>
          </p:cNvPr>
          <p:cNvPicPr>
            <a:picLocks noChangeAspect="1"/>
          </p:cNvPicPr>
          <p:nvPr userDrawn="1"/>
        </p:nvPicPr>
        <p:blipFill>
          <a:blip r:embed="rId2"/>
          <a:srcRect l="33750" t="81333" r="15625" b="10500"/>
          <a:stretch/>
        </p:blipFill>
        <p:spPr>
          <a:xfrm>
            <a:off x="872598" y="5977094"/>
            <a:ext cx="9707942" cy="880906"/>
          </a:xfrm>
          <a:prstGeom prst="rect">
            <a:avLst/>
          </a:prstGeom>
        </p:spPr>
      </p:pic>
    </p:spTree>
    <p:extLst>
      <p:ext uri="{BB962C8B-B14F-4D97-AF65-F5344CB8AC3E}">
        <p14:creationId xmlns:p14="http://schemas.microsoft.com/office/powerpoint/2010/main" val="2777889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áfico">
    <p:spTree>
      <p:nvGrpSpPr>
        <p:cNvPr id="1" name=""/>
        <p:cNvGrpSpPr/>
        <p:nvPr/>
      </p:nvGrpSpPr>
      <p:grpSpPr>
        <a:xfrm>
          <a:off x="0" y="0"/>
          <a:ext cx="0" cy="0"/>
          <a:chOff x="0" y="0"/>
          <a:chExt cx="0" cy="0"/>
        </a:xfrm>
      </p:grpSpPr>
      <p:sp>
        <p:nvSpPr>
          <p:cNvPr id="3" name="Marcador de texto 6"/>
          <p:cNvSpPr txBox="1">
            <a:spLocks noGrp="1"/>
          </p:cNvSpPr>
          <p:nvPr>
            <p:ph type="body" idx="4294967295"/>
          </p:nvPr>
        </p:nvSpPr>
        <p:spPr>
          <a:xfrm>
            <a:off x="419096" y="1429984"/>
            <a:ext cx="4381503" cy="5047021"/>
          </a:xfrm>
          <a:prstGeom prst="rect">
            <a:avLst/>
          </a:prstGeom>
        </p:spPr>
        <p:txBody>
          <a:bodyPr/>
          <a:lstStyle>
            <a:lvl1pPr>
              <a:buClr>
                <a:srgbClr val="1E3972"/>
              </a:buClr>
              <a:defRPr/>
            </a:lvl1pPr>
          </a:lstStyle>
          <a:p>
            <a:pPr lvl="0"/>
            <a:r>
              <a:rPr lang="es-ES" dirty="0"/>
              <a:t>Haga clic para modificar el estilo de texto del patrón</a:t>
            </a:r>
          </a:p>
        </p:txBody>
      </p:sp>
      <p:sp>
        <p:nvSpPr>
          <p:cNvPr id="5" name="Marcador de gráfico 16"/>
          <p:cNvSpPr txBox="1">
            <a:spLocks noGrp="1"/>
          </p:cNvSpPr>
          <p:nvPr>
            <p:ph type="chart" idx="4294967295"/>
          </p:nvPr>
        </p:nvSpPr>
        <p:spPr>
          <a:xfrm>
            <a:off x="4953003" y="1430341"/>
            <a:ext cx="6819896" cy="5046665"/>
          </a:xfrm>
          <a:prstGeom prst="rect">
            <a:avLst/>
          </a:prstGeom>
        </p:spPr>
        <p:txBody>
          <a:bodyPr/>
          <a:lstStyle>
            <a:lvl1pPr>
              <a:buClr>
                <a:srgbClr val="1E3972"/>
              </a:buClr>
              <a:defRPr lang="es-PE"/>
            </a:lvl1pPr>
          </a:lstStyle>
          <a:p>
            <a:pPr lvl="0"/>
            <a:r>
              <a:rPr lang="es-ES" dirty="0"/>
              <a:t>Haga clic en el icono para agregar un gráfico</a:t>
            </a:r>
            <a:endParaRPr lang="es-PE" dirty="0"/>
          </a:p>
        </p:txBody>
      </p:sp>
      <p:sp>
        <p:nvSpPr>
          <p:cNvPr id="9" name="Título 1">
            <a:extLst>
              <a:ext uri="{FF2B5EF4-FFF2-40B4-BE49-F238E27FC236}">
                <a16:creationId xmlns:a16="http://schemas.microsoft.com/office/drawing/2014/main" id="{30ADB18C-6EA4-4BB3-8CCA-BEB0A0BD0B12}"/>
              </a:ext>
            </a:extLst>
          </p:cNvPr>
          <p:cNvSpPr txBox="1">
            <a:spLocks noGrp="1"/>
          </p:cNvSpPr>
          <p:nvPr>
            <p:ph type="title"/>
          </p:nvPr>
        </p:nvSpPr>
        <p:spPr>
          <a:xfrm>
            <a:off x="419096" y="299136"/>
            <a:ext cx="11163078" cy="1129614"/>
          </a:xfrm>
          <a:prstGeom prst="rect">
            <a:avLst/>
          </a:prstGeom>
        </p:spPr>
        <p:txBody>
          <a:bodyPr>
            <a:noAutofit/>
          </a:bodyPr>
          <a:lstStyle>
            <a:lvl1pPr>
              <a:defRPr sz="3200">
                <a:solidFill>
                  <a:srgbClr val="1E3972"/>
                </a:solidFill>
              </a:defRPr>
            </a:lvl1pPr>
          </a:lstStyle>
          <a:p>
            <a:pPr lvl="0"/>
            <a:r>
              <a:rPr lang="es-ES" dirty="0"/>
              <a:t>Haga clic para modificar el estilo de título del patrón</a:t>
            </a:r>
            <a:endParaRPr lang="es-PE" dirty="0"/>
          </a:p>
        </p:txBody>
      </p:sp>
      <p:sp>
        <p:nvSpPr>
          <p:cNvPr id="10" name="Rectángulo 8">
            <a:extLst>
              <a:ext uri="{FF2B5EF4-FFF2-40B4-BE49-F238E27FC236}">
                <a16:creationId xmlns:a16="http://schemas.microsoft.com/office/drawing/2014/main" id="{8E6EF409-BC98-44A3-A1EA-429951D91EC4}"/>
              </a:ext>
            </a:extLst>
          </p:cNvPr>
          <p:cNvSpPr/>
          <p:nvPr userDrawn="1"/>
        </p:nvSpPr>
        <p:spPr>
          <a:xfrm>
            <a:off x="419096" y="299136"/>
            <a:ext cx="3390906" cy="49551"/>
          </a:xfrm>
          <a:prstGeom prst="rect">
            <a:avLst/>
          </a:prstGeom>
          <a:solidFill>
            <a:schemeClr val="tx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pic>
        <p:nvPicPr>
          <p:cNvPr id="4" name="Imagen 3">
            <a:extLst>
              <a:ext uri="{FF2B5EF4-FFF2-40B4-BE49-F238E27FC236}">
                <a16:creationId xmlns:a16="http://schemas.microsoft.com/office/drawing/2014/main" id="{B145323E-1ED6-6CC3-520A-005526404AA2}"/>
              </a:ext>
            </a:extLst>
          </p:cNvPr>
          <p:cNvPicPr>
            <a:picLocks noChangeAspect="1"/>
          </p:cNvPicPr>
          <p:nvPr userDrawn="1"/>
        </p:nvPicPr>
        <p:blipFill>
          <a:blip r:embed="rId2"/>
          <a:srcRect l="33750" t="81333" r="15625" b="10500"/>
          <a:stretch/>
        </p:blipFill>
        <p:spPr>
          <a:xfrm>
            <a:off x="778594" y="5977094"/>
            <a:ext cx="9707942" cy="880906"/>
          </a:xfrm>
          <a:prstGeom prst="rect">
            <a:avLst/>
          </a:prstGeom>
        </p:spPr>
      </p:pic>
    </p:spTree>
    <p:extLst>
      <p:ext uri="{BB962C8B-B14F-4D97-AF65-F5344CB8AC3E}">
        <p14:creationId xmlns:p14="http://schemas.microsoft.com/office/powerpoint/2010/main" val="20297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martArt">
    <p:spTree>
      <p:nvGrpSpPr>
        <p:cNvPr id="1" name=""/>
        <p:cNvGrpSpPr/>
        <p:nvPr/>
      </p:nvGrpSpPr>
      <p:grpSpPr>
        <a:xfrm>
          <a:off x="0" y="0"/>
          <a:ext cx="0" cy="0"/>
          <a:chOff x="0" y="0"/>
          <a:chExt cx="0" cy="0"/>
        </a:xfrm>
      </p:grpSpPr>
      <p:sp>
        <p:nvSpPr>
          <p:cNvPr id="2" name="Título 1"/>
          <p:cNvSpPr txBox="1">
            <a:spLocks noGrp="1"/>
          </p:cNvSpPr>
          <p:nvPr>
            <p:ph type="title"/>
          </p:nvPr>
        </p:nvSpPr>
        <p:spPr>
          <a:xfrm>
            <a:off x="419096" y="299136"/>
            <a:ext cx="11163078" cy="1129614"/>
          </a:xfrm>
          <a:prstGeom prst="rect">
            <a:avLst/>
          </a:prstGeom>
        </p:spPr>
        <p:txBody>
          <a:bodyPr>
            <a:noAutofit/>
          </a:bodyPr>
          <a:lstStyle>
            <a:lvl1pPr>
              <a:defRPr sz="3200">
                <a:solidFill>
                  <a:srgbClr val="1E3972"/>
                </a:solidFill>
              </a:defRPr>
            </a:lvl1pPr>
          </a:lstStyle>
          <a:p>
            <a:pPr lvl="0"/>
            <a:r>
              <a:rPr lang="es-ES" dirty="0"/>
              <a:t>Haga clic para modificar el estilo de título del patrón</a:t>
            </a:r>
            <a:endParaRPr lang="es-PE" dirty="0"/>
          </a:p>
        </p:txBody>
      </p:sp>
      <p:sp>
        <p:nvSpPr>
          <p:cNvPr id="3" name="Marcador de SmartArt 3"/>
          <p:cNvSpPr txBox="1">
            <a:spLocks noGrp="1"/>
          </p:cNvSpPr>
          <p:nvPr>
            <p:ph type="dgm" idx="4294967295"/>
          </p:nvPr>
        </p:nvSpPr>
        <p:spPr>
          <a:xfrm>
            <a:off x="5029200" y="1428750"/>
            <a:ext cx="6552974" cy="5090665"/>
          </a:xfrm>
          <a:prstGeom prst="rect">
            <a:avLst/>
          </a:prstGeom>
        </p:spPr>
        <p:txBody>
          <a:bodyPr/>
          <a:lstStyle>
            <a:lvl1pPr>
              <a:buClr>
                <a:srgbClr val="1E3972"/>
              </a:buClr>
              <a:defRPr lang="es-PE"/>
            </a:lvl1pPr>
          </a:lstStyle>
          <a:p>
            <a:pPr lvl="0"/>
            <a:r>
              <a:rPr lang="es-ES" dirty="0"/>
              <a:t>Haga clic en el icono para agregar un elemento gráfico SmartArt</a:t>
            </a:r>
            <a:endParaRPr lang="es-PE" dirty="0"/>
          </a:p>
        </p:txBody>
      </p:sp>
      <p:sp>
        <p:nvSpPr>
          <p:cNvPr id="4" name="Marcador de texto 6"/>
          <p:cNvSpPr txBox="1">
            <a:spLocks noGrp="1"/>
          </p:cNvSpPr>
          <p:nvPr>
            <p:ph type="body" idx="4294967295"/>
          </p:nvPr>
        </p:nvSpPr>
        <p:spPr>
          <a:xfrm>
            <a:off x="419096" y="1429984"/>
            <a:ext cx="4381503" cy="5047021"/>
          </a:xfrm>
          <a:prstGeom prst="rect">
            <a:avLst/>
          </a:prstGeom>
        </p:spPr>
        <p:txBody>
          <a:bodyPr/>
          <a:lstStyle>
            <a:lvl1pPr>
              <a:buClr>
                <a:srgbClr val="1E3972"/>
              </a:buClr>
              <a:defRPr/>
            </a:lvl1pPr>
          </a:lstStyle>
          <a:p>
            <a:pPr lvl="0"/>
            <a:r>
              <a:rPr lang="es-ES" dirty="0"/>
              <a:t>Haga clic para modificar el estilo de texto del patrón</a:t>
            </a:r>
          </a:p>
        </p:txBody>
      </p:sp>
      <p:sp>
        <p:nvSpPr>
          <p:cNvPr id="5" name="Rectángulo 8"/>
          <p:cNvSpPr/>
          <p:nvPr/>
        </p:nvSpPr>
        <p:spPr>
          <a:xfrm>
            <a:off x="419096" y="299136"/>
            <a:ext cx="3390906" cy="49551"/>
          </a:xfrm>
          <a:prstGeom prst="rect">
            <a:avLst/>
          </a:prstGeom>
          <a:solidFill>
            <a:schemeClr val="tx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pic>
        <p:nvPicPr>
          <p:cNvPr id="7" name="Imagen 6">
            <a:extLst>
              <a:ext uri="{FF2B5EF4-FFF2-40B4-BE49-F238E27FC236}">
                <a16:creationId xmlns:a16="http://schemas.microsoft.com/office/drawing/2014/main" id="{0D3A370B-BF74-E1C7-5FA8-A004A21A30A6}"/>
              </a:ext>
            </a:extLst>
          </p:cNvPr>
          <p:cNvPicPr>
            <a:picLocks noChangeAspect="1"/>
          </p:cNvPicPr>
          <p:nvPr userDrawn="1"/>
        </p:nvPicPr>
        <p:blipFill>
          <a:blip r:embed="rId2"/>
          <a:srcRect l="33750" t="81333" r="15625" b="10500"/>
          <a:stretch/>
        </p:blipFill>
        <p:spPr>
          <a:xfrm>
            <a:off x="906780" y="5977094"/>
            <a:ext cx="9707942" cy="880906"/>
          </a:xfrm>
          <a:prstGeom prst="rect">
            <a:avLst/>
          </a:prstGeom>
        </p:spPr>
      </p:pic>
    </p:spTree>
    <p:extLst>
      <p:ext uri="{BB962C8B-B14F-4D97-AF65-F5344CB8AC3E}">
        <p14:creationId xmlns:p14="http://schemas.microsoft.com/office/powerpoint/2010/main" val="2551133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martArt Abajo">
    <p:spTree>
      <p:nvGrpSpPr>
        <p:cNvPr id="1" name=""/>
        <p:cNvGrpSpPr/>
        <p:nvPr/>
      </p:nvGrpSpPr>
      <p:grpSpPr>
        <a:xfrm>
          <a:off x="0" y="0"/>
          <a:ext cx="0" cy="0"/>
          <a:chOff x="0" y="0"/>
          <a:chExt cx="0" cy="0"/>
        </a:xfrm>
      </p:grpSpPr>
      <p:sp>
        <p:nvSpPr>
          <p:cNvPr id="2" name="Título 1"/>
          <p:cNvSpPr txBox="1">
            <a:spLocks noGrp="1"/>
          </p:cNvSpPr>
          <p:nvPr>
            <p:ph type="title"/>
          </p:nvPr>
        </p:nvSpPr>
        <p:spPr>
          <a:xfrm>
            <a:off x="419095" y="299136"/>
            <a:ext cx="11163077" cy="1130848"/>
          </a:xfrm>
          <a:prstGeom prst="rect">
            <a:avLst/>
          </a:prstGeom>
        </p:spPr>
        <p:txBody>
          <a:bodyPr>
            <a:noAutofit/>
          </a:bodyPr>
          <a:lstStyle>
            <a:lvl1pPr>
              <a:defRPr sz="3200">
                <a:solidFill>
                  <a:srgbClr val="1E3972"/>
                </a:solidFill>
              </a:defRPr>
            </a:lvl1pPr>
          </a:lstStyle>
          <a:p>
            <a:pPr lvl="0"/>
            <a:r>
              <a:rPr lang="es-ES" dirty="0"/>
              <a:t>Haga clic para modificar el estilo de título del patrón</a:t>
            </a:r>
            <a:endParaRPr lang="es-PE" dirty="0"/>
          </a:p>
        </p:txBody>
      </p:sp>
      <p:sp>
        <p:nvSpPr>
          <p:cNvPr id="3" name="Marcador de SmartArt 3"/>
          <p:cNvSpPr txBox="1">
            <a:spLocks noGrp="1"/>
          </p:cNvSpPr>
          <p:nvPr>
            <p:ph type="dgm" idx="4294967295"/>
          </p:nvPr>
        </p:nvSpPr>
        <p:spPr>
          <a:xfrm>
            <a:off x="419094" y="2801492"/>
            <a:ext cx="11163077" cy="3678594"/>
          </a:xfrm>
          <a:prstGeom prst="rect">
            <a:avLst/>
          </a:prstGeom>
        </p:spPr>
        <p:txBody>
          <a:bodyPr/>
          <a:lstStyle>
            <a:lvl1pPr>
              <a:buClr>
                <a:srgbClr val="1E3972"/>
              </a:buClr>
              <a:defRPr lang="es-PE"/>
            </a:lvl1pPr>
          </a:lstStyle>
          <a:p>
            <a:pPr lvl="0"/>
            <a:r>
              <a:rPr lang="es-ES" dirty="0"/>
              <a:t>Haga clic en el icono para agregar un elemento gráfico SmartArt</a:t>
            </a:r>
            <a:endParaRPr lang="es-PE" dirty="0"/>
          </a:p>
        </p:txBody>
      </p:sp>
      <p:sp>
        <p:nvSpPr>
          <p:cNvPr id="4" name="Marcador de texto 6"/>
          <p:cNvSpPr txBox="1">
            <a:spLocks noGrp="1"/>
          </p:cNvSpPr>
          <p:nvPr>
            <p:ph type="body" idx="4294967295"/>
          </p:nvPr>
        </p:nvSpPr>
        <p:spPr>
          <a:xfrm>
            <a:off x="419096" y="1429984"/>
            <a:ext cx="11163077" cy="1095506"/>
          </a:xfrm>
          <a:prstGeom prst="rect">
            <a:avLst/>
          </a:prstGeom>
        </p:spPr>
        <p:txBody>
          <a:bodyPr/>
          <a:lstStyle>
            <a:lvl1pPr>
              <a:buClr>
                <a:srgbClr val="1E3972"/>
              </a:buClr>
              <a:defRPr/>
            </a:lvl1pPr>
          </a:lstStyle>
          <a:p>
            <a:pPr lvl="0"/>
            <a:r>
              <a:rPr lang="es-ES" dirty="0"/>
              <a:t>Haga clic para modificar el estilo de texto del patrón</a:t>
            </a:r>
          </a:p>
        </p:txBody>
      </p:sp>
      <p:sp>
        <p:nvSpPr>
          <p:cNvPr id="5" name="Rectángulo 8"/>
          <p:cNvSpPr/>
          <p:nvPr/>
        </p:nvSpPr>
        <p:spPr>
          <a:xfrm>
            <a:off x="419096" y="299136"/>
            <a:ext cx="3390906" cy="49551"/>
          </a:xfrm>
          <a:prstGeom prst="rect">
            <a:avLst/>
          </a:prstGeom>
          <a:solidFill>
            <a:schemeClr val="tx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pic>
        <p:nvPicPr>
          <p:cNvPr id="7" name="Imagen 6">
            <a:extLst>
              <a:ext uri="{FF2B5EF4-FFF2-40B4-BE49-F238E27FC236}">
                <a16:creationId xmlns:a16="http://schemas.microsoft.com/office/drawing/2014/main" id="{70003B54-3A3C-2A84-BF9B-3D05316F6761}"/>
              </a:ext>
            </a:extLst>
          </p:cNvPr>
          <p:cNvPicPr>
            <a:picLocks noChangeAspect="1"/>
          </p:cNvPicPr>
          <p:nvPr userDrawn="1"/>
        </p:nvPicPr>
        <p:blipFill>
          <a:blip r:embed="rId2"/>
          <a:srcRect l="33750" t="81333" r="15625" b="10500"/>
          <a:stretch/>
        </p:blipFill>
        <p:spPr>
          <a:xfrm>
            <a:off x="889690" y="5977094"/>
            <a:ext cx="9707942" cy="880906"/>
          </a:xfrm>
          <a:prstGeom prst="rect">
            <a:avLst/>
          </a:prstGeom>
        </p:spPr>
      </p:pic>
    </p:spTree>
    <p:extLst>
      <p:ext uri="{BB962C8B-B14F-4D97-AF65-F5344CB8AC3E}">
        <p14:creationId xmlns:p14="http://schemas.microsoft.com/office/powerpoint/2010/main" val="357279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martArt Derecha">
    <p:spTree>
      <p:nvGrpSpPr>
        <p:cNvPr id="1" name=""/>
        <p:cNvGrpSpPr/>
        <p:nvPr/>
      </p:nvGrpSpPr>
      <p:grpSpPr>
        <a:xfrm>
          <a:off x="0" y="0"/>
          <a:ext cx="0" cy="0"/>
          <a:chOff x="0" y="0"/>
          <a:chExt cx="0" cy="0"/>
        </a:xfrm>
      </p:grpSpPr>
      <p:sp>
        <p:nvSpPr>
          <p:cNvPr id="2" name="Título 1"/>
          <p:cNvSpPr txBox="1">
            <a:spLocks noGrp="1"/>
          </p:cNvSpPr>
          <p:nvPr>
            <p:ph type="title"/>
          </p:nvPr>
        </p:nvSpPr>
        <p:spPr>
          <a:xfrm>
            <a:off x="419096" y="299135"/>
            <a:ext cx="11163078" cy="1035311"/>
          </a:xfrm>
          <a:prstGeom prst="rect">
            <a:avLst/>
          </a:prstGeom>
        </p:spPr>
        <p:txBody>
          <a:bodyPr>
            <a:noAutofit/>
          </a:bodyPr>
          <a:lstStyle>
            <a:lvl1pPr>
              <a:defRPr sz="3200">
                <a:solidFill>
                  <a:srgbClr val="1E3972"/>
                </a:solidFill>
              </a:defRPr>
            </a:lvl1pPr>
          </a:lstStyle>
          <a:p>
            <a:pPr lvl="0"/>
            <a:r>
              <a:rPr lang="es-ES" dirty="0"/>
              <a:t>Haga clic para modificar el estilo de título del patrón</a:t>
            </a:r>
            <a:endParaRPr lang="es-PE" dirty="0"/>
          </a:p>
        </p:txBody>
      </p:sp>
      <p:sp>
        <p:nvSpPr>
          <p:cNvPr id="3" name="Marcador de SmartArt 3"/>
          <p:cNvSpPr txBox="1">
            <a:spLocks noGrp="1"/>
          </p:cNvSpPr>
          <p:nvPr>
            <p:ph type="dgm" idx="4294967295"/>
          </p:nvPr>
        </p:nvSpPr>
        <p:spPr>
          <a:xfrm>
            <a:off x="419096" y="1334447"/>
            <a:ext cx="5241477" cy="5184968"/>
          </a:xfrm>
          <a:prstGeom prst="rect">
            <a:avLst/>
          </a:prstGeom>
        </p:spPr>
        <p:txBody>
          <a:bodyPr/>
          <a:lstStyle>
            <a:lvl1pPr>
              <a:buClr>
                <a:srgbClr val="1E3972"/>
              </a:buClr>
              <a:defRPr lang="es-PE"/>
            </a:lvl1pPr>
          </a:lstStyle>
          <a:p>
            <a:pPr lvl="0"/>
            <a:r>
              <a:rPr lang="es-ES" dirty="0"/>
              <a:t>Haga clic en el icono para agregar un elemento gráfico SmartArt</a:t>
            </a:r>
            <a:endParaRPr lang="es-PE" dirty="0"/>
          </a:p>
        </p:txBody>
      </p:sp>
      <p:sp>
        <p:nvSpPr>
          <p:cNvPr id="4" name="Marcador de texto 6"/>
          <p:cNvSpPr txBox="1">
            <a:spLocks noGrp="1"/>
          </p:cNvSpPr>
          <p:nvPr>
            <p:ph type="body" idx="4294967295"/>
          </p:nvPr>
        </p:nvSpPr>
        <p:spPr>
          <a:xfrm>
            <a:off x="6106884" y="1334447"/>
            <a:ext cx="5475290" cy="5184968"/>
          </a:xfrm>
          <a:prstGeom prst="rect">
            <a:avLst/>
          </a:prstGeom>
        </p:spPr>
        <p:txBody>
          <a:bodyPr/>
          <a:lstStyle>
            <a:lvl1pPr marL="342900" indent="-342900">
              <a:buClr>
                <a:srgbClr val="1E3972"/>
              </a:buClr>
              <a:buFont typeface="Wingdings" panose="05000000000000000000" pitchFamily="2" charset="2"/>
              <a:buChar char="§"/>
              <a:defRPr/>
            </a:lvl1pPr>
          </a:lstStyle>
          <a:p>
            <a:pPr lvl="0"/>
            <a:r>
              <a:rPr lang="es-ES" dirty="0"/>
              <a:t>Haga clic para modificar el estilo de texto del patrón</a:t>
            </a:r>
          </a:p>
        </p:txBody>
      </p:sp>
      <p:sp>
        <p:nvSpPr>
          <p:cNvPr id="5" name="Rectángulo 8"/>
          <p:cNvSpPr/>
          <p:nvPr/>
        </p:nvSpPr>
        <p:spPr>
          <a:xfrm>
            <a:off x="419096" y="299136"/>
            <a:ext cx="3390906" cy="49551"/>
          </a:xfrm>
          <a:prstGeom prst="rect">
            <a:avLst/>
          </a:prstGeom>
          <a:solidFill>
            <a:schemeClr val="tx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pic>
        <p:nvPicPr>
          <p:cNvPr id="7" name="Imagen 6">
            <a:extLst>
              <a:ext uri="{FF2B5EF4-FFF2-40B4-BE49-F238E27FC236}">
                <a16:creationId xmlns:a16="http://schemas.microsoft.com/office/drawing/2014/main" id="{60FB26CD-FB3D-6DBD-E934-15EB3CB0ABED}"/>
              </a:ext>
            </a:extLst>
          </p:cNvPr>
          <p:cNvPicPr>
            <a:picLocks noChangeAspect="1"/>
          </p:cNvPicPr>
          <p:nvPr userDrawn="1"/>
        </p:nvPicPr>
        <p:blipFill>
          <a:blip r:embed="rId2"/>
          <a:srcRect l="33750" t="81333" r="15625" b="10500"/>
          <a:stretch/>
        </p:blipFill>
        <p:spPr>
          <a:xfrm>
            <a:off x="866423" y="5977094"/>
            <a:ext cx="9707942" cy="880906"/>
          </a:xfrm>
          <a:prstGeom prst="rect">
            <a:avLst/>
          </a:prstGeom>
        </p:spPr>
      </p:pic>
    </p:spTree>
    <p:extLst>
      <p:ext uri="{BB962C8B-B14F-4D97-AF65-F5344CB8AC3E}">
        <p14:creationId xmlns:p14="http://schemas.microsoft.com/office/powerpoint/2010/main" val="238945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2.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44673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3" r:id="rId11"/>
    <p:sldLayoutId id="2147483672" r:id="rId12"/>
    <p:sldLayoutId id="2147483662" r:id="rId13"/>
    <p:sldLayoutId id="2147483674" r:id="rId14"/>
  </p:sldLayoutIdLst>
  <p:txStyles>
    <p:titleStyle>
      <a:lvl1pPr marL="0" marR="0" lvl="0" indent="0" algn="l" defTabSz="914372" rtl="0" eaLnBrk="1" fontAlgn="auto" hangingPunct="1">
        <a:lnSpc>
          <a:spcPct val="90000"/>
        </a:lnSpc>
        <a:spcBef>
          <a:spcPts val="0"/>
        </a:spcBef>
        <a:spcAft>
          <a:spcPts val="0"/>
        </a:spcAft>
        <a:buNone/>
        <a:tabLst/>
        <a:defRPr lang="es-ES" sz="4400" b="0" i="0" u="none" strike="noStrike" kern="1200" cap="none" spc="0" baseline="0">
          <a:solidFill>
            <a:srgbClr val="151F6D"/>
          </a:solidFill>
          <a:uFillTx/>
          <a:latin typeface="Century Gothic" pitchFamily="34"/>
        </a:defRPr>
      </a:lvl1pPr>
    </p:titleStyle>
    <p:bodyStyle>
      <a:lvl1pPr marL="228590" marR="0" lvl="0" indent="-228590" algn="l" defTabSz="914372" rtl="0" eaLnBrk="1" fontAlgn="auto" hangingPunct="1">
        <a:lnSpc>
          <a:spcPct val="90000"/>
        </a:lnSpc>
        <a:spcBef>
          <a:spcPts val="1000"/>
        </a:spcBef>
        <a:spcAft>
          <a:spcPts val="0"/>
        </a:spcAft>
        <a:buClr>
          <a:srgbClr val="008EC0"/>
        </a:buClr>
        <a:buSzPct val="100000"/>
        <a:buFont typeface="Wingdings" pitchFamily="2"/>
        <a:buChar char="§"/>
        <a:tabLst/>
        <a:defRPr lang="es-ES" sz="2000" b="0" i="0" u="none" strike="noStrike" kern="1200" cap="none" spc="0" baseline="0">
          <a:solidFill>
            <a:srgbClr val="767171"/>
          </a:solidFill>
          <a:uFillTx/>
          <a:latin typeface="Century Gothic" pitchFamily="34"/>
        </a:defRPr>
      </a:lvl1pPr>
      <a:lvl2pPr marL="685781" marR="0" lvl="1" indent="-228590" algn="l" defTabSz="914372" rtl="0" eaLnBrk="1" fontAlgn="auto" hangingPunct="1">
        <a:lnSpc>
          <a:spcPct val="90000"/>
        </a:lnSpc>
        <a:spcBef>
          <a:spcPts val="500"/>
        </a:spcBef>
        <a:spcAft>
          <a:spcPts val="0"/>
        </a:spcAft>
        <a:buClr>
          <a:srgbClr val="008EC0"/>
        </a:buClr>
        <a:buSzPct val="100000"/>
        <a:buFont typeface="Wingdings" pitchFamily="2"/>
        <a:buChar char="§"/>
        <a:tabLst/>
        <a:defRPr lang="es-ES" sz="1800" b="0" i="0" u="none" strike="noStrike" kern="1200" cap="none" spc="0" baseline="0">
          <a:solidFill>
            <a:srgbClr val="767171"/>
          </a:solidFill>
          <a:uFillTx/>
          <a:latin typeface="Century Gothic" pitchFamily="34"/>
        </a:defRPr>
      </a:lvl2pPr>
      <a:lvl3pPr marL="1142972" marR="0" lvl="2" indent="-228590" algn="l" defTabSz="914372" rtl="0" eaLnBrk="1" fontAlgn="auto" hangingPunct="1">
        <a:lnSpc>
          <a:spcPct val="90000"/>
        </a:lnSpc>
        <a:spcBef>
          <a:spcPts val="500"/>
        </a:spcBef>
        <a:spcAft>
          <a:spcPts val="0"/>
        </a:spcAft>
        <a:buClr>
          <a:srgbClr val="008EC0"/>
        </a:buClr>
        <a:buSzPct val="100000"/>
        <a:buFont typeface="Wingdings" pitchFamily="2"/>
        <a:buChar char="§"/>
        <a:tabLst/>
        <a:defRPr lang="es-ES" sz="1600" b="0" i="0" u="none" strike="noStrike" kern="1200" cap="none" spc="0" baseline="0">
          <a:solidFill>
            <a:srgbClr val="767171"/>
          </a:solidFill>
          <a:uFillTx/>
          <a:latin typeface="Century Gothic" pitchFamily="34"/>
        </a:defRPr>
      </a:lvl3pPr>
      <a:lvl4pPr marL="1600163" marR="0" lvl="3" indent="-228590" algn="l" defTabSz="914372" rtl="0" eaLnBrk="1" fontAlgn="auto" hangingPunct="1">
        <a:lnSpc>
          <a:spcPct val="90000"/>
        </a:lnSpc>
        <a:spcBef>
          <a:spcPts val="500"/>
        </a:spcBef>
        <a:spcAft>
          <a:spcPts val="0"/>
        </a:spcAft>
        <a:buClr>
          <a:srgbClr val="008EC0"/>
        </a:buClr>
        <a:buSzPct val="100000"/>
        <a:buFont typeface="Wingdings" pitchFamily="2"/>
        <a:buChar char="§"/>
        <a:tabLst/>
        <a:defRPr lang="es-ES" sz="1400" b="0" i="0" u="none" strike="noStrike" kern="1200" cap="none" spc="0" baseline="0">
          <a:solidFill>
            <a:srgbClr val="767171"/>
          </a:solidFill>
          <a:uFillTx/>
          <a:latin typeface="Century Gothic" pitchFamily="34"/>
        </a:defRPr>
      </a:lvl4pPr>
      <a:lvl5pPr marL="2057345" marR="0" lvl="4" indent="-228590" algn="l" defTabSz="914372" rtl="0" eaLnBrk="1" fontAlgn="auto" hangingPunct="1">
        <a:lnSpc>
          <a:spcPct val="90000"/>
        </a:lnSpc>
        <a:spcBef>
          <a:spcPts val="500"/>
        </a:spcBef>
        <a:spcAft>
          <a:spcPts val="0"/>
        </a:spcAft>
        <a:buClr>
          <a:srgbClr val="008EC0"/>
        </a:buClr>
        <a:buSzPct val="100000"/>
        <a:buFont typeface="Wingdings" pitchFamily="2"/>
        <a:buChar char="§"/>
        <a:tabLst/>
        <a:defRPr lang="es-ES" sz="1400" b="0" i="0" u="none" strike="noStrike" kern="1200" cap="none" spc="0" baseline="0">
          <a:solidFill>
            <a:srgbClr val="767171"/>
          </a:solidFill>
          <a:uFillTx/>
          <a:latin typeface="Century Gothic"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17911FF-CF0E-4188-9D89-299488C473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8CEC9147-8995-4DF8-ADC3-EFB43BCE26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CD61547-29D5-4DD3-AC73-F71E7DBEEC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15074-2625-417F-A4A9-9BEA7D399E4D}" type="datetimeFigureOut">
              <a:rPr lang="es-PE" smtClean="0"/>
              <a:t>20/11/2024</a:t>
            </a:fld>
            <a:endParaRPr lang="es-PE"/>
          </a:p>
        </p:txBody>
      </p:sp>
      <p:sp>
        <p:nvSpPr>
          <p:cNvPr id="5" name="Marcador de pie de página 4">
            <a:extLst>
              <a:ext uri="{FF2B5EF4-FFF2-40B4-BE49-F238E27FC236}">
                <a16:creationId xmlns:a16="http://schemas.microsoft.com/office/drawing/2014/main" id="{356FB1D2-3E5E-46FC-8823-119902C271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5E03BB79-3A86-4E3B-8DAA-5CBCEFEC89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FD2DD-C5DB-492D-A184-5E85FD4DB1CE}" type="slidenum">
              <a:rPr lang="es-PE" smtClean="0"/>
              <a:t>‹Nº›</a:t>
            </a:fld>
            <a:endParaRPr lang="es-PE"/>
          </a:p>
        </p:txBody>
      </p:sp>
      <p:pic>
        <p:nvPicPr>
          <p:cNvPr id="8" name="Imagen 7">
            <a:extLst>
              <a:ext uri="{FF2B5EF4-FFF2-40B4-BE49-F238E27FC236}">
                <a16:creationId xmlns:a16="http://schemas.microsoft.com/office/drawing/2014/main" id="{1FF9739B-06C4-465D-B4D3-AEB29836648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25870" y="6235610"/>
            <a:ext cx="1677888" cy="606604"/>
          </a:xfrm>
          <a:prstGeom prst="rect">
            <a:avLst/>
          </a:prstGeom>
        </p:spPr>
      </p:pic>
    </p:spTree>
    <p:extLst>
      <p:ext uri="{BB962C8B-B14F-4D97-AF65-F5344CB8AC3E}">
        <p14:creationId xmlns:p14="http://schemas.microsoft.com/office/powerpoint/2010/main" val="305788481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33DDA1E-0CE0-4C9B-9606-7E728F371B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65EF6F7-51D1-474B-8117-50F72BEECD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4309BBD-C1A5-482E-B6BA-96A3BA2752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63EB9-3637-400D-AC98-B504219310B8}" type="datetimeFigureOut">
              <a:rPr lang="es-PE" smtClean="0"/>
              <a:t>20/11/2024</a:t>
            </a:fld>
            <a:endParaRPr lang="es-PE"/>
          </a:p>
        </p:txBody>
      </p:sp>
      <p:sp>
        <p:nvSpPr>
          <p:cNvPr id="5" name="Marcador de pie de página 4">
            <a:extLst>
              <a:ext uri="{FF2B5EF4-FFF2-40B4-BE49-F238E27FC236}">
                <a16:creationId xmlns:a16="http://schemas.microsoft.com/office/drawing/2014/main" id="{29B72F8C-151B-451C-8859-FF0565F650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1BCB6B33-1D69-402A-BBFB-0E1BC5EEE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E2D8A-E16B-47F3-9DD6-0D728DDDB77E}" type="slidenum">
              <a:rPr lang="es-PE" smtClean="0"/>
              <a:t>‹Nº›</a:t>
            </a:fld>
            <a:endParaRPr lang="es-PE"/>
          </a:p>
        </p:txBody>
      </p:sp>
      <p:pic>
        <p:nvPicPr>
          <p:cNvPr id="8" name="Imagen 7">
            <a:extLst>
              <a:ext uri="{FF2B5EF4-FFF2-40B4-BE49-F238E27FC236}">
                <a16:creationId xmlns:a16="http://schemas.microsoft.com/office/drawing/2014/main" id="{2EBA0F6E-6A47-491D-9E20-0780BBD5A0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21119" y="6223558"/>
            <a:ext cx="1489881" cy="538634"/>
          </a:xfrm>
          <a:prstGeom prst="rect">
            <a:avLst/>
          </a:prstGeom>
        </p:spPr>
      </p:pic>
    </p:spTree>
    <p:extLst>
      <p:ext uri="{BB962C8B-B14F-4D97-AF65-F5344CB8AC3E}">
        <p14:creationId xmlns:p14="http://schemas.microsoft.com/office/powerpoint/2010/main" val="6944510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repositorio.pucp.edu.pe/"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264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711203" y="2260926"/>
            <a:ext cx="4908403" cy="5047021"/>
          </a:xfrm>
          <a:prstGeom prst="rect">
            <a:avLst/>
          </a:prstGeom>
        </p:spPr>
        <p:txBody>
          <a:bodyPr/>
          <a:lstStyle/>
          <a:p>
            <a:pPr marL="0" indent="0" eaLnBrk="0" fontAlgn="base" hangingPunct="0">
              <a:spcBef>
                <a:spcPct val="20000"/>
              </a:spcBef>
              <a:spcAft>
                <a:spcPct val="0"/>
              </a:spcAft>
              <a:buNone/>
            </a:pPr>
            <a:r>
              <a:rPr lang="es-ES" sz="3500" b="1" dirty="0">
                <a:solidFill>
                  <a:prstClr val="black"/>
                </a:solidFill>
              </a:rPr>
              <a:t>Para llegar a la luna</a:t>
            </a:r>
            <a:r>
              <a:rPr lang="es-ES" sz="3500" dirty="0">
                <a:solidFill>
                  <a:prstClr val="black"/>
                </a:solidFill>
              </a:rPr>
              <a:t> inventó las naves aeroespaciales </a:t>
            </a:r>
          </a:p>
          <a:p>
            <a:endParaRPr lang="es-PE" dirty="0"/>
          </a:p>
        </p:txBody>
      </p:sp>
      <p:pic>
        <p:nvPicPr>
          <p:cNvPr id="3" name="Imagen 2">
            <a:extLst>
              <a:ext uri="{FF2B5EF4-FFF2-40B4-BE49-F238E27FC236}">
                <a16:creationId xmlns:a16="http://schemas.microsoft.com/office/drawing/2014/main" id="{4D9CAB40-7D89-4704-8938-73F1FEFB0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7072" y="1801092"/>
            <a:ext cx="5303725" cy="298334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Imagen 5">
            <a:extLst>
              <a:ext uri="{FF2B5EF4-FFF2-40B4-BE49-F238E27FC236}">
                <a16:creationId xmlns:a16="http://schemas.microsoft.com/office/drawing/2014/main" id="{3C1A5651-3771-4FA3-A082-7B1E21B63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9455" y="6266866"/>
            <a:ext cx="1372177" cy="496081"/>
          </a:xfrm>
          <a:prstGeom prst="rect">
            <a:avLst/>
          </a:prstGeom>
        </p:spPr>
      </p:pic>
    </p:spTree>
    <p:extLst>
      <p:ext uri="{BB962C8B-B14F-4D97-AF65-F5344CB8AC3E}">
        <p14:creationId xmlns:p14="http://schemas.microsoft.com/office/powerpoint/2010/main" val="2757070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532965" y="1198634"/>
            <a:ext cx="6636797" cy="5047021"/>
          </a:xfrm>
          <a:prstGeom prst="rect">
            <a:avLst/>
          </a:prstGeom>
        </p:spPr>
        <p:txBody>
          <a:bodyPr/>
          <a:lstStyle/>
          <a:p>
            <a:pPr algn="ctr" eaLnBrk="0" fontAlgn="base" hangingPunct="0">
              <a:spcBef>
                <a:spcPct val="20000"/>
              </a:spcBef>
              <a:spcAft>
                <a:spcPct val="0"/>
              </a:spcAft>
            </a:pPr>
            <a:endParaRPr lang="es-ES" sz="4000" kern="0" dirty="0">
              <a:solidFill>
                <a:prstClr val="black"/>
              </a:solidFill>
              <a:latin typeface="Arial"/>
            </a:endParaRPr>
          </a:p>
          <a:p>
            <a:pPr marL="0" indent="0" eaLnBrk="0" fontAlgn="base" hangingPunct="0">
              <a:spcBef>
                <a:spcPct val="20000"/>
              </a:spcBef>
              <a:spcAft>
                <a:spcPct val="0"/>
              </a:spcAft>
              <a:buNone/>
            </a:pPr>
            <a:r>
              <a:rPr lang="es-ES" sz="2500" b="1" dirty="0">
                <a:solidFill>
                  <a:prstClr val="black"/>
                </a:solidFill>
              </a:rPr>
              <a:t>Para comunicarse:</a:t>
            </a:r>
          </a:p>
          <a:p>
            <a:pPr marL="0" indent="0" eaLnBrk="0" fontAlgn="base" hangingPunct="0">
              <a:spcBef>
                <a:spcPct val="20000"/>
              </a:spcBef>
              <a:spcAft>
                <a:spcPct val="0"/>
              </a:spcAft>
              <a:buNone/>
            </a:pPr>
            <a:r>
              <a:rPr lang="es-ES" sz="2500" dirty="0">
                <a:solidFill>
                  <a:prstClr val="black"/>
                </a:solidFill>
              </a:rPr>
              <a:t>Inventó el lenguaje, primero oral, y luego escrito. Para ello más adelante inventó la imprenta, la máquina de escribir, el telégrafo, la cámara fotográfica, el teléfono, la radio, la televisión, los satélites.</a:t>
            </a:r>
          </a:p>
          <a:p>
            <a:pPr eaLnBrk="0" fontAlgn="base" hangingPunct="0">
              <a:spcBef>
                <a:spcPct val="20000"/>
              </a:spcBef>
              <a:spcAft>
                <a:spcPct val="0"/>
              </a:spcAft>
            </a:pPr>
            <a:endParaRPr lang="es-ES" sz="2800" b="1" kern="0" dirty="0">
              <a:solidFill>
                <a:prstClr val="black"/>
              </a:solidFill>
              <a:latin typeface="Arial"/>
            </a:endParaRPr>
          </a:p>
        </p:txBody>
      </p:sp>
      <p:pic>
        <p:nvPicPr>
          <p:cNvPr id="5" name="Picture 2" descr="HISTORIA de la MÁQUINA de ESCRIBIR | Cuándo y quién la inventó">
            <a:extLst>
              <a:ext uri="{FF2B5EF4-FFF2-40B4-BE49-F238E27FC236}">
                <a16:creationId xmlns:a16="http://schemas.microsoft.com/office/drawing/2014/main" id="{C53C1A44-0371-4987-96DB-507BFEC43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725" y="886489"/>
            <a:ext cx="3730654" cy="213539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AutoShape 2" descr="Inventos ingeniosos - El telégrafo eléctrico - Ciencias Planetarias">
            <a:extLst>
              <a:ext uri="{FF2B5EF4-FFF2-40B4-BE49-F238E27FC236}">
                <a16:creationId xmlns:a16="http://schemas.microsoft.com/office/drawing/2014/main" id="{2E811E52-BEA3-4BC6-9CFD-9FED884058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9" name="Imagen 8">
            <a:extLst>
              <a:ext uri="{FF2B5EF4-FFF2-40B4-BE49-F238E27FC236}">
                <a16:creationId xmlns:a16="http://schemas.microsoft.com/office/drawing/2014/main" id="{5DF29A50-0C92-4384-94DE-225ECF265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725" y="3836121"/>
            <a:ext cx="3667125" cy="2085975"/>
          </a:xfrm>
          <a:prstGeom prst="rect">
            <a:avLst/>
          </a:prstGeom>
        </p:spPr>
      </p:pic>
      <p:pic>
        <p:nvPicPr>
          <p:cNvPr id="10" name="Imagen 9">
            <a:extLst>
              <a:ext uri="{FF2B5EF4-FFF2-40B4-BE49-F238E27FC236}">
                <a16:creationId xmlns:a16="http://schemas.microsoft.com/office/drawing/2014/main" id="{CEB003B3-E517-42C9-995F-E9F5DF66B5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745" y="6247528"/>
            <a:ext cx="1372177" cy="496081"/>
          </a:xfrm>
          <a:prstGeom prst="rect">
            <a:avLst/>
          </a:prstGeom>
        </p:spPr>
      </p:pic>
    </p:spTree>
    <p:extLst>
      <p:ext uri="{BB962C8B-B14F-4D97-AF65-F5344CB8AC3E}">
        <p14:creationId xmlns:p14="http://schemas.microsoft.com/office/powerpoint/2010/main" val="1221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532965" y="782998"/>
            <a:ext cx="6636797" cy="5047021"/>
          </a:xfrm>
          <a:prstGeom prst="rect">
            <a:avLst/>
          </a:prstGeom>
        </p:spPr>
        <p:txBody>
          <a:bodyPr/>
          <a:lstStyle/>
          <a:p>
            <a:pPr algn="ctr" eaLnBrk="0" fontAlgn="base" hangingPunct="0">
              <a:spcBef>
                <a:spcPct val="20000"/>
              </a:spcBef>
              <a:spcAft>
                <a:spcPct val="0"/>
              </a:spcAft>
            </a:pPr>
            <a:endParaRPr lang="es-ES" sz="4000" kern="0" dirty="0">
              <a:solidFill>
                <a:prstClr val="black"/>
              </a:solidFill>
              <a:latin typeface="Arial"/>
            </a:endParaRPr>
          </a:p>
          <a:p>
            <a:pPr eaLnBrk="0" fontAlgn="base" hangingPunct="0">
              <a:spcBef>
                <a:spcPct val="20000"/>
              </a:spcBef>
              <a:spcAft>
                <a:spcPct val="0"/>
              </a:spcAft>
            </a:pPr>
            <a:endParaRPr lang="es-ES" sz="2800" b="1" kern="0" dirty="0">
              <a:solidFill>
                <a:prstClr val="black"/>
              </a:solidFill>
              <a:latin typeface="Arial"/>
            </a:endParaRPr>
          </a:p>
          <a:p>
            <a:pPr marL="0" indent="0" eaLnBrk="0" fontAlgn="base" hangingPunct="0">
              <a:spcBef>
                <a:spcPct val="20000"/>
              </a:spcBef>
              <a:spcAft>
                <a:spcPct val="0"/>
              </a:spcAft>
              <a:buNone/>
            </a:pPr>
            <a:r>
              <a:rPr lang="es-ES" sz="2500" b="1" dirty="0">
                <a:solidFill>
                  <a:prstClr val="black"/>
                </a:solidFill>
              </a:rPr>
              <a:t>Para calcular: </a:t>
            </a:r>
          </a:p>
          <a:p>
            <a:pPr marL="0" indent="0" eaLnBrk="0" fontAlgn="base" hangingPunct="0">
              <a:spcBef>
                <a:spcPct val="20000"/>
              </a:spcBef>
              <a:spcAft>
                <a:spcPct val="0"/>
              </a:spcAft>
              <a:buNone/>
            </a:pPr>
            <a:r>
              <a:rPr lang="es-ES" sz="2500" dirty="0">
                <a:solidFill>
                  <a:prstClr val="black"/>
                </a:solidFill>
              </a:rPr>
              <a:t>Inventó la sumadora (Pascal), la calculadora (Leibnitz), los  equipos de registro unitario (antecesores del computador) (Hollerith) y la computadora digital</a:t>
            </a:r>
            <a:endParaRPr lang="es-PE" sz="2500" dirty="0">
              <a:solidFill>
                <a:prstClr val="black"/>
              </a:solidFill>
            </a:endParaRPr>
          </a:p>
        </p:txBody>
      </p:sp>
      <p:pic>
        <p:nvPicPr>
          <p:cNvPr id="6" name="Picture 4" descr="Máquina sumadora (Blaise Pascal) | Conlamenteabierta">
            <a:extLst>
              <a:ext uri="{FF2B5EF4-FFF2-40B4-BE49-F238E27FC236}">
                <a16:creationId xmlns:a16="http://schemas.microsoft.com/office/drawing/2014/main" id="{8F0A1565-1451-4F99-AF5B-FDB8E667B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421" y="951594"/>
            <a:ext cx="2754215" cy="1929893"/>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6" descr="Calculadora de Leibniz - Viquipèdia, l'enciclopèdia lliure">
            <a:extLst>
              <a:ext uri="{FF2B5EF4-FFF2-40B4-BE49-F238E27FC236}">
                <a16:creationId xmlns:a16="http://schemas.microsoft.com/office/drawing/2014/main" id="{0C9933D2-C358-4F4A-BFF1-D63C498D4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7256" y="3595772"/>
            <a:ext cx="3113526" cy="17821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B76B3333-6D11-4E90-9BB8-1ACB7FF88F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7928" y="6239157"/>
            <a:ext cx="1372177" cy="496081"/>
          </a:xfrm>
          <a:prstGeom prst="rect">
            <a:avLst/>
          </a:prstGeom>
        </p:spPr>
      </p:pic>
    </p:spTree>
    <p:extLst>
      <p:ext uri="{BB962C8B-B14F-4D97-AF65-F5344CB8AC3E}">
        <p14:creationId xmlns:p14="http://schemas.microsoft.com/office/powerpoint/2010/main" val="996388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637309" y="1015589"/>
            <a:ext cx="5126597" cy="5047021"/>
          </a:xfrm>
          <a:prstGeom prst="rect">
            <a:avLst/>
          </a:prstGeom>
        </p:spPr>
        <p:txBody>
          <a:bodyPr/>
          <a:lstStyle/>
          <a:p>
            <a:pPr marL="0" indent="0">
              <a:buNone/>
            </a:pPr>
            <a:br>
              <a:rPr lang="es-ES" sz="1600" dirty="0">
                <a:solidFill>
                  <a:prstClr val="black"/>
                </a:solidFill>
              </a:rPr>
            </a:br>
            <a:r>
              <a:rPr lang="es-ES" sz="2800" dirty="0">
                <a:solidFill>
                  <a:prstClr val="black"/>
                </a:solidFill>
              </a:rPr>
              <a:t>La computadora no solo mejora la capacidad de cálculo de las personas, sino que también amplía su memoria, tanto en cantidad de información que puede recordar como en la fidelidad de la misma, porque la memoria humana es aleatoria, mientras que la del computador es determinística.</a:t>
            </a:r>
            <a:endParaRPr lang="es-PE" sz="2800" dirty="0"/>
          </a:p>
        </p:txBody>
      </p:sp>
      <p:pic>
        <p:nvPicPr>
          <p:cNvPr id="5" name="Picture 6" descr="16 Budget Desk Setup Ideas: How to Make the Most of Any Space">
            <a:extLst>
              <a:ext uri="{FF2B5EF4-FFF2-40B4-BE49-F238E27FC236}">
                <a16:creationId xmlns:a16="http://schemas.microsoft.com/office/drawing/2014/main" id="{A5A25789-B20A-4F92-9E5A-811E5B79D6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8095" y="1447040"/>
            <a:ext cx="4740614" cy="3560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0541B2BE-D2ED-47B0-AC30-83B583F1E2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693" y="6229921"/>
            <a:ext cx="1372177" cy="496081"/>
          </a:xfrm>
          <a:prstGeom prst="rect">
            <a:avLst/>
          </a:prstGeom>
        </p:spPr>
      </p:pic>
    </p:spTree>
    <p:extLst>
      <p:ext uri="{BB962C8B-B14F-4D97-AF65-F5344CB8AC3E}">
        <p14:creationId xmlns:p14="http://schemas.microsoft.com/office/powerpoint/2010/main" val="2531674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1037512" y="905489"/>
            <a:ext cx="10116976" cy="5047021"/>
          </a:xfrm>
          <a:prstGeom prst="rect">
            <a:avLst/>
          </a:prstGeom>
        </p:spPr>
        <p:txBody>
          <a:bodyPr/>
          <a:lstStyle/>
          <a:p>
            <a:pPr marL="0" indent="0">
              <a:buNone/>
            </a:pPr>
            <a:br>
              <a:rPr lang="es-ES" sz="1600" dirty="0">
                <a:solidFill>
                  <a:prstClr val="black"/>
                </a:solidFill>
              </a:rPr>
            </a:br>
            <a:r>
              <a:rPr lang="es-ES" sz="2300" dirty="0">
                <a:solidFill>
                  <a:prstClr val="black"/>
                </a:solidFill>
              </a:rPr>
              <a:t>Respecto a la velocidad, del procesamiento de la información de las computadoras, solo por citar un ejemplo, mi padre, Ingeniero Civil, dedicó gran parte de su vida profesional a calcular unas tablas que permitían el trazado de carreteras con curvas de arco entero y estacado cada 20 metros (la tecnología de la época, por facilidad de cálculo, era trazar curvas de radio entero).</a:t>
            </a:r>
            <a:br>
              <a:rPr lang="es-ES" sz="2300" dirty="0">
                <a:solidFill>
                  <a:prstClr val="black"/>
                </a:solidFill>
              </a:rPr>
            </a:br>
            <a:br>
              <a:rPr lang="es-ES" sz="2300" dirty="0">
                <a:solidFill>
                  <a:prstClr val="black"/>
                </a:solidFill>
              </a:rPr>
            </a:br>
            <a:r>
              <a:rPr lang="es-ES" sz="2300" dirty="0">
                <a:solidFill>
                  <a:prstClr val="black"/>
                </a:solidFill>
              </a:rPr>
              <a:t>Cuando se fundó el Centro de cómputo de la PUCP en 1969, y me nombraron su primer director, llevé a mi padre, para que lo conozca, y, a manera de demostración, produje en 2 horas (incluida la programación, cálculo e impresión) las tablas en las que él había invertido gran parte de su vida, y eso a pesar que los computadores disponibles en esa época eran muy inferiores en capacidad de memoria y velocidad de proceso a los actuales.</a:t>
            </a:r>
            <a:endParaRPr lang="es-PE" sz="2300" dirty="0"/>
          </a:p>
        </p:txBody>
      </p:sp>
      <p:pic>
        <p:nvPicPr>
          <p:cNvPr id="4" name="Imagen 3">
            <a:extLst>
              <a:ext uri="{FF2B5EF4-FFF2-40B4-BE49-F238E27FC236}">
                <a16:creationId xmlns:a16="http://schemas.microsoft.com/office/drawing/2014/main" id="{DB61137E-B568-44AA-8B7F-2BD246D640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8691" y="6239157"/>
            <a:ext cx="1372177" cy="496081"/>
          </a:xfrm>
          <a:prstGeom prst="rect">
            <a:avLst/>
          </a:prstGeom>
        </p:spPr>
      </p:pic>
    </p:spTree>
    <p:extLst>
      <p:ext uri="{BB962C8B-B14F-4D97-AF65-F5344CB8AC3E}">
        <p14:creationId xmlns:p14="http://schemas.microsoft.com/office/powerpoint/2010/main" val="203680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1037512" y="646870"/>
            <a:ext cx="10116976" cy="5047021"/>
          </a:xfrm>
          <a:prstGeom prst="rect">
            <a:avLst/>
          </a:prstGeom>
        </p:spPr>
        <p:txBody>
          <a:bodyPr/>
          <a:lstStyle/>
          <a:p>
            <a:pPr marL="0" indent="0">
              <a:buNone/>
            </a:pPr>
            <a:br>
              <a:rPr lang="es-ES" sz="1600" dirty="0">
                <a:solidFill>
                  <a:prstClr val="black"/>
                </a:solidFill>
              </a:rPr>
            </a:br>
            <a:r>
              <a:rPr lang="es-ES" sz="2800" dirty="0">
                <a:solidFill>
                  <a:prstClr val="black"/>
                </a:solidFill>
              </a:rPr>
              <a:t>Desde que se inventaron las computadoras, hacia 1945, el avance tecnológico y el abaratamiento de las mismas ha sido vertiginoso.</a:t>
            </a:r>
            <a:br>
              <a:rPr lang="es-ES" sz="2800" dirty="0">
                <a:solidFill>
                  <a:prstClr val="black"/>
                </a:solidFill>
              </a:rPr>
            </a:br>
            <a:br>
              <a:rPr lang="es-ES" sz="2800" dirty="0">
                <a:solidFill>
                  <a:prstClr val="black"/>
                </a:solidFill>
              </a:rPr>
            </a:br>
            <a:r>
              <a:rPr lang="es-ES" sz="2800" dirty="0">
                <a:solidFill>
                  <a:prstClr val="black"/>
                </a:solidFill>
              </a:rPr>
              <a:t>Las primeras computadoras se tenían que programar en el lenguaje binario, propio de la máquina (conjunto de unos y ceros).</a:t>
            </a:r>
          </a:p>
          <a:p>
            <a:pPr marL="0" indent="0">
              <a:buNone/>
            </a:pPr>
            <a:br>
              <a:rPr lang="es-ES" sz="2800" dirty="0">
                <a:solidFill>
                  <a:prstClr val="black"/>
                </a:solidFill>
              </a:rPr>
            </a:br>
            <a:r>
              <a:rPr lang="es-ES" sz="2800" dirty="0">
                <a:solidFill>
                  <a:prstClr val="black"/>
                </a:solidFill>
              </a:rPr>
              <a:t>Luego se pasó a los lenguajes </a:t>
            </a:r>
            <a:r>
              <a:rPr lang="es-ES" sz="2800" dirty="0" err="1">
                <a:solidFill>
                  <a:prstClr val="black"/>
                </a:solidFill>
              </a:rPr>
              <a:t>compilables</a:t>
            </a:r>
            <a:r>
              <a:rPr lang="es-ES" sz="2800" dirty="0">
                <a:solidFill>
                  <a:prstClr val="black"/>
                </a:solidFill>
              </a:rPr>
              <a:t> (Fortran, COBOL, RPG, Pascal, etc.), pero, por limitaciones de su capacidad de almacenamiento, solo se podía trabajar con información alfanumérica (datos).</a:t>
            </a:r>
            <a:endParaRPr lang="es-PE" sz="2800" dirty="0"/>
          </a:p>
        </p:txBody>
      </p:sp>
      <p:pic>
        <p:nvPicPr>
          <p:cNvPr id="3" name="Imagen 2">
            <a:extLst>
              <a:ext uri="{FF2B5EF4-FFF2-40B4-BE49-F238E27FC236}">
                <a16:creationId xmlns:a16="http://schemas.microsoft.com/office/drawing/2014/main" id="{9C2AEAC5-0A1E-4FCB-937A-BA0B7138CA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9999" y="6211130"/>
            <a:ext cx="1372177" cy="496081"/>
          </a:xfrm>
          <a:prstGeom prst="rect">
            <a:avLst/>
          </a:prstGeom>
        </p:spPr>
      </p:pic>
    </p:spTree>
    <p:extLst>
      <p:ext uri="{BB962C8B-B14F-4D97-AF65-F5344CB8AC3E}">
        <p14:creationId xmlns:p14="http://schemas.microsoft.com/office/powerpoint/2010/main" val="1734459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562746" y="1024825"/>
            <a:ext cx="5607145" cy="5047021"/>
          </a:xfrm>
          <a:prstGeom prst="rect">
            <a:avLst/>
          </a:prstGeom>
        </p:spPr>
        <p:txBody>
          <a:bodyPr/>
          <a:lstStyle/>
          <a:p>
            <a:pPr marL="0" indent="0">
              <a:buNone/>
            </a:pPr>
            <a:br>
              <a:rPr lang="es-ES" sz="1600" dirty="0">
                <a:solidFill>
                  <a:prstClr val="black"/>
                </a:solidFill>
              </a:rPr>
            </a:br>
            <a:r>
              <a:rPr lang="es-ES" sz="2400" dirty="0">
                <a:solidFill>
                  <a:prstClr val="black"/>
                </a:solidFill>
              </a:rPr>
              <a:t>Como el computador es capaz de almacenar solo los caracteres 1 (uno) y 0 (cero)(sistema binario, denominado sistema digital), se diseñaron procedimientos para convertir las imágenes, sonidos y películas del sistema analógico (su formato original) al sistema digital, lo que permitiría su almacenamiento en las memorias de las computadoras.</a:t>
            </a:r>
            <a:br>
              <a:rPr lang="es-ES" sz="2400" dirty="0">
                <a:solidFill>
                  <a:prstClr val="black"/>
                </a:solidFill>
              </a:rPr>
            </a:br>
            <a:br>
              <a:rPr lang="es-ES" sz="2400" dirty="0">
                <a:solidFill>
                  <a:prstClr val="black"/>
                </a:solidFill>
              </a:rPr>
            </a:br>
            <a:r>
              <a:rPr lang="es-ES" sz="2400" dirty="0">
                <a:solidFill>
                  <a:prstClr val="black"/>
                </a:solidFill>
              </a:rPr>
              <a:t>El problema era la gran cantidad de memoria que se necesitaba para ello.</a:t>
            </a:r>
            <a:endParaRPr lang="es-PE" sz="2400" dirty="0"/>
          </a:p>
        </p:txBody>
      </p:sp>
      <p:pic>
        <p:nvPicPr>
          <p:cNvPr id="4" name="Picture 2" descr="Una herramienta de gran utilidad para la traducción de los códigos binarios  - Contenido-Promocionado (La Voz)">
            <a:extLst>
              <a:ext uri="{FF2B5EF4-FFF2-40B4-BE49-F238E27FC236}">
                <a16:creationId xmlns:a16="http://schemas.microsoft.com/office/drawing/2014/main" id="{72B08376-1528-4512-870E-9B8A96FE5D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6969" y="1746913"/>
            <a:ext cx="5056176" cy="30549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6C18270B-5E4D-4FAB-943E-F89E9E28C6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7928" y="6229921"/>
            <a:ext cx="1372177" cy="496081"/>
          </a:xfrm>
          <a:prstGeom prst="rect">
            <a:avLst/>
          </a:prstGeom>
        </p:spPr>
      </p:pic>
    </p:spTree>
    <p:extLst>
      <p:ext uri="{BB962C8B-B14F-4D97-AF65-F5344CB8AC3E}">
        <p14:creationId xmlns:p14="http://schemas.microsoft.com/office/powerpoint/2010/main" val="1276718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881323" y="1020551"/>
            <a:ext cx="10429354" cy="5047021"/>
          </a:xfrm>
          <a:prstGeom prst="rect">
            <a:avLst/>
          </a:prstGeom>
        </p:spPr>
        <p:txBody>
          <a:bodyPr/>
          <a:lstStyle/>
          <a:p>
            <a:pPr marL="0" indent="0">
              <a:buNone/>
            </a:pPr>
            <a:br>
              <a:rPr lang="es-ES" sz="1600" dirty="0">
                <a:solidFill>
                  <a:prstClr val="black"/>
                </a:solidFill>
              </a:rPr>
            </a:br>
            <a:br>
              <a:rPr lang="es-ES" sz="1400" dirty="0">
                <a:solidFill>
                  <a:prstClr val="black"/>
                </a:solidFill>
              </a:rPr>
            </a:br>
            <a:r>
              <a:rPr lang="es-ES" sz="3000" dirty="0">
                <a:solidFill>
                  <a:prstClr val="black"/>
                </a:solidFill>
              </a:rPr>
              <a:t>Otra limitación de los tiempos iniciales de la computación fue la accesibilidad a la información guardada en el computador, a la cual solo se podía acceder desde unos pocos dispositivos conectados físicamente (mediante cables) al computador.</a:t>
            </a:r>
            <a:br>
              <a:rPr lang="es-ES" sz="1800" dirty="0">
                <a:solidFill>
                  <a:prstClr val="black"/>
                </a:solidFill>
              </a:rPr>
            </a:br>
            <a:endParaRPr lang="es-PE" sz="2400" dirty="0"/>
          </a:p>
        </p:txBody>
      </p:sp>
      <p:pic>
        <p:nvPicPr>
          <p:cNvPr id="5" name="object 3">
            <a:extLst>
              <a:ext uri="{FF2B5EF4-FFF2-40B4-BE49-F238E27FC236}">
                <a16:creationId xmlns:a16="http://schemas.microsoft.com/office/drawing/2014/main" id="{04D8089E-1100-4DA0-A396-F322B646BFAE}"/>
              </a:ext>
            </a:extLst>
          </p:cNvPr>
          <p:cNvPicPr/>
          <p:nvPr/>
        </p:nvPicPr>
        <p:blipFill>
          <a:blip r:embed="rId2" cstate="print"/>
          <a:stretch>
            <a:fillRect/>
          </a:stretch>
        </p:blipFill>
        <p:spPr>
          <a:xfrm>
            <a:off x="8205061" y="3648037"/>
            <a:ext cx="2775045" cy="2419535"/>
          </a:xfrm>
          <a:prstGeom prst="rect">
            <a:avLst/>
          </a:prstGeom>
        </p:spPr>
      </p:pic>
      <p:pic>
        <p:nvPicPr>
          <p:cNvPr id="6" name="Imagen 5">
            <a:extLst>
              <a:ext uri="{FF2B5EF4-FFF2-40B4-BE49-F238E27FC236}">
                <a16:creationId xmlns:a16="http://schemas.microsoft.com/office/drawing/2014/main" id="{D53BBBBD-53FE-45B6-A2D9-B572748F7B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9454" y="6229921"/>
            <a:ext cx="1372177" cy="496081"/>
          </a:xfrm>
          <a:prstGeom prst="rect">
            <a:avLst/>
          </a:prstGeom>
        </p:spPr>
      </p:pic>
    </p:spTree>
    <p:extLst>
      <p:ext uri="{BB962C8B-B14F-4D97-AF65-F5344CB8AC3E}">
        <p14:creationId xmlns:p14="http://schemas.microsoft.com/office/powerpoint/2010/main" val="4240639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881323" y="1020551"/>
            <a:ext cx="10429354" cy="5047021"/>
          </a:xfrm>
          <a:prstGeom prst="rect">
            <a:avLst/>
          </a:prstGeom>
        </p:spPr>
        <p:txBody>
          <a:bodyPr/>
          <a:lstStyle/>
          <a:p>
            <a:pPr marL="0" indent="0">
              <a:buNone/>
            </a:pPr>
            <a:br>
              <a:rPr lang="es-ES" sz="1600" dirty="0">
                <a:solidFill>
                  <a:prstClr val="black"/>
                </a:solidFill>
              </a:rPr>
            </a:br>
            <a:br>
              <a:rPr lang="es-ES" sz="1800" dirty="0">
                <a:solidFill>
                  <a:prstClr val="black"/>
                </a:solidFill>
              </a:rPr>
            </a:br>
            <a:endParaRPr lang="es-PE" sz="2400" dirty="0"/>
          </a:p>
        </p:txBody>
      </p:sp>
      <p:pic>
        <p:nvPicPr>
          <p:cNvPr id="4" name="Picture 2" descr="8 Benefits of Incorporating Multimedia in Your Web Content - Digital  Consulting">
            <a:extLst>
              <a:ext uri="{FF2B5EF4-FFF2-40B4-BE49-F238E27FC236}">
                <a16:creationId xmlns:a16="http://schemas.microsoft.com/office/drawing/2014/main" id="{ADE55293-F407-4929-BBAA-6E382F685C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1584" y="682388"/>
            <a:ext cx="4053550" cy="2290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CE0FF090-40A5-4563-977C-66E768422C62}"/>
              </a:ext>
            </a:extLst>
          </p:cNvPr>
          <p:cNvSpPr/>
          <p:nvPr/>
        </p:nvSpPr>
        <p:spPr>
          <a:xfrm>
            <a:off x="1514764" y="2887861"/>
            <a:ext cx="9795913" cy="3046988"/>
          </a:xfrm>
          <a:prstGeom prst="rect">
            <a:avLst/>
          </a:prstGeom>
        </p:spPr>
        <p:txBody>
          <a:bodyPr wrap="square">
            <a:spAutoFit/>
          </a:bodyPr>
          <a:lstStyle/>
          <a:p>
            <a:r>
              <a:rPr lang="es-ES" sz="2400" dirty="0">
                <a:solidFill>
                  <a:prstClr val="black"/>
                </a:solidFill>
                <a:latin typeface="Century Gothic" pitchFamily="34"/>
              </a:rPr>
              <a:t>Con los avances en la tecnología, ya se permitió que en las computadoras se pudiera almacenar no solo información alfanumérica (nombre, código, cantidad, etc.), si no también textos, fotografías, imágenes, audios, videos, películas, y en general, toda expresión humana susceptible de ser digitalizada, con lo cual se pasó del procesamiento de la información contenida en archivos o bases de datos al procesamiento del conocimiento, contenido en Repositorios Digitales. </a:t>
            </a:r>
            <a:endParaRPr lang="es-PE" sz="2400" dirty="0">
              <a:solidFill>
                <a:prstClr val="black"/>
              </a:solidFill>
              <a:latin typeface="Century Gothic" pitchFamily="34"/>
            </a:endParaRPr>
          </a:p>
        </p:txBody>
      </p:sp>
      <p:pic>
        <p:nvPicPr>
          <p:cNvPr id="6" name="Imagen 5">
            <a:extLst>
              <a:ext uri="{FF2B5EF4-FFF2-40B4-BE49-F238E27FC236}">
                <a16:creationId xmlns:a16="http://schemas.microsoft.com/office/drawing/2014/main" id="{F114C5C7-E72F-480F-BFAF-D91EEDC723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8691" y="6229921"/>
            <a:ext cx="1372177" cy="496081"/>
          </a:xfrm>
          <a:prstGeom prst="rect">
            <a:avLst/>
          </a:prstGeom>
        </p:spPr>
      </p:pic>
    </p:spTree>
    <p:extLst>
      <p:ext uri="{BB962C8B-B14F-4D97-AF65-F5344CB8AC3E}">
        <p14:creationId xmlns:p14="http://schemas.microsoft.com/office/powerpoint/2010/main" val="4029236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881323" y="1020551"/>
            <a:ext cx="10429354" cy="5047021"/>
          </a:xfrm>
          <a:prstGeom prst="rect">
            <a:avLst/>
          </a:prstGeom>
        </p:spPr>
        <p:txBody>
          <a:bodyPr/>
          <a:lstStyle/>
          <a:p>
            <a:pPr marL="0" indent="0">
              <a:buNone/>
            </a:pPr>
            <a:br>
              <a:rPr lang="es-ES" sz="1600" dirty="0">
                <a:solidFill>
                  <a:prstClr val="black"/>
                </a:solidFill>
              </a:rPr>
            </a:br>
            <a:br>
              <a:rPr lang="es-ES" sz="1800" dirty="0">
                <a:solidFill>
                  <a:prstClr val="black"/>
                </a:solidFill>
              </a:rPr>
            </a:br>
            <a:endParaRPr lang="es-PE" sz="2400" dirty="0"/>
          </a:p>
        </p:txBody>
      </p:sp>
      <p:sp>
        <p:nvSpPr>
          <p:cNvPr id="2" name="Rectángulo 1">
            <a:extLst>
              <a:ext uri="{FF2B5EF4-FFF2-40B4-BE49-F238E27FC236}">
                <a16:creationId xmlns:a16="http://schemas.microsoft.com/office/drawing/2014/main" id="{CE0FF090-40A5-4563-977C-66E768422C62}"/>
              </a:ext>
            </a:extLst>
          </p:cNvPr>
          <p:cNvSpPr/>
          <p:nvPr/>
        </p:nvSpPr>
        <p:spPr>
          <a:xfrm>
            <a:off x="1187355" y="2959029"/>
            <a:ext cx="10123322" cy="3170099"/>
          </a:xfrm>
          <a:prstGeom prst="rect">
            <a:avLst/>
          </a:prstGeom>
        </p:spPr>
        <p:txBody>
          <a:bodyPr wrap="square">
            <a:spAutoFit/>
          </a:bodyPr>
          <a:lstStyle/>
          <a:p>
            <a:r>
              <a:rPr lang="es-ES" sz="2500" dirty="0">
                <a:solidFill>
                  <a:prstClr val="black"/>
                </a:solidFill>
                <a:latin typeface="Century Gothic" pitchFamily="34"/>
              </a:rPr>
              <a:t>Sumado a lo anterior y con el abaratamiento de las memorias, el aumento de la velocidad de proceso de los computadores y el desarrollo exponencial de las comunicaciones, que ahora permiten el acceso a los contenidos del computador prácticamente desde cualquier lugar del mundo, el rol del computador varió sustancialmente, del simple procesamiento de datos, al procesamiento del conocimiento, dando así lugar a lo que ahora se le ha denominado Inteligencia Artificial.</a:t>
            </a:r>
            <a:endParaRPr lang="es-PE" sz="2500" dirty="0">
              <a:solidFill>
                <a:prstClr val="black"/>
              </a:solidFill>
              <a:latin typeface="Century Gothic" pitchFamily="34"/>
            </a:endParaRPr>
          </a:p>
        </p:txBody>
      </p:sp>
      <p:pic>
        <p:nvPicPr>
          <p:cNvPr id="5" name="Picture 2" descr="Computer Engineering - Internet of Things (MS) :: UNM Online | The  University of New Mexico">
            <a:extLst>
              <a:ext uri="{FF2B5EF4-FFF2-40B4-BE49-F238E27FC236}">
                <a16:creationId xmlns:a16="http://schemas.microsoft.com/office/drawing/2014/main" id="{A4CEAD31-D305-4EA4-8FBD-796F8719EA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3987" y="1020551"/>
            <a:ext cx="6081538" cy="182446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552A829-319C-4F82-BBDE-C3D2FB8CD3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746" y="6243144"/>
            <a:ext cx="1372177" cy="496081"/>
          </a:xfrm>
          <a:prstGeom prst="rect">
            <a:avLst/>
          </a:prstGeom>
        </p:spPr>
      </p:pic>
    </p:spTree>
    <p:extLst>
      <p:ext uri="{BB962C8B-B14F-4D97-AF65-F5344CB8AC3E}">
        <p14:creationId xmlns:p14="http://schemas.microsoft.com/office/powerpoint/2010/main" val="855136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B1B9BB-D20D-41AF-87C8-A34088ABF55B}"/>
              </a:ext>
            </a:extLst>
          </p:cNvPr>
          <p:cNvSpPr>
            <a:spLocks noGrp="1"/>
          </p:cNvSpPr>
          <p:nvPr>
            <p:ph type="title"/>
          </p:nvPr>
        </p:nvSpPr>
        <p:spPr>
          <a:xfrm>
            <a:off x="438150" y="419209"/>
            <a:ext cx="11315700" cy="1130848"/>
          </a:xfrm>
        </p:spPr>
        <p:txBody>
          <a:bodyPr/>
          <a:lstStyle/>
          <a:p>
            <a:pPr algn="ctr"/>
            <a:r>
              <a:rPr lang="es-ES" dirty="0">
                <a:latin typeface="Trebuchet MS"/>
              </a:rPr>
              <a:t>II Seminario Internacional de Bibliotecas Académicas y especializadas</a:t>
            </a:r>
            <a:br>
              <a:rPr lang="es-ES" dirty="0">
                <a:latin typeface="Trebuchet MS"/>
              </a:rPr>
            </a:br>
            <a:br>
              <a:rPr lang="es-ES" sz="2000" dirty="0">
                <a:solidFill>
                  <a:srgbClr val="3366FF"/>
                </a:solidFill>
                <a:latin typeface="Trebuchet MS"/>
              </a:rPr>
            </a:br>
            <a:br>
              <a:rPr lang="es-ES" sz="2000" dirty="0">
                <a:solidFill>
                  <a:srgbClr val="00B0F0"/>
                </a:solidFill>
                <a:latin typeface="Trebuchet MS"/>
              </a:rPr>
            </a:br>
            <a:r>
              <a:rPr lang="es-ES" sz="4800" i="1" dirty="0">
                <a:solidFill>
                  <a:schemeClr val="accent5">
                    <a:lumMod val="50000"/>
                  </a:schemeClr>
                </a:solidFill>
                <a:latin typeface="Eras Bold ITC" panose="020B0907030504020204" pitchFamily="34" charset="0"/>
              </a:rPr>
              <a:t>Es la IA realmente inteligencia?</a:t>
            </a:r>
            <a:endParaRPr lang="es-PE" sz="4800" i="1" dirty="0">
              <a:solidFill>
                <a:schemeClr val="accent5">
                  <a:lumMod val="50000"/>
                </a:schemeClr>
              </a:solidFill>
              <a:latin typeface="Eras Bold ITC" panose="020B0907030504020204" pitchFamily="34" charset="0"/>
            </a:endParaRPr>
          </a:p>
        </p:txBody>
      </p:sp>
      <p:pic>
        <p:nvPicPr>
          <p:cNvPr id="4" name="Imagen 3">
            <a:extLst>
              <a:ext uri="{FF2B5EF4-FFF2-40B4-BE49-F238E27FC236}">
                <a16:creationId xmlns:a16="http://schemas.microsoft.com/office/drawing/2014/main" id="{3F93834D-4273-449F-BBB5-D6F210370B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332" y="2687781"/>
            <a:ext cx="2072496" cy="18237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Subtítulo 2">
            <a:extLst>
              <a:ext uri="{FF2B5EF4-FFF2-40B4-BE49-F238E27FC236}">
                <a16:creationId xmlns:a16="http://schemas.microsoft.com/office/drawing/2014/main" id="{64514032-B00F-4B3A-9DCC-507F33983DA6}"/>
              </a:ext>
            </a:extLst>
          </p:cNvPr>
          <p:cNvSpPr txBox="1">
            <a:spLocks/>
          </p:cNvSpPr>
          <p:nvPr/>
        </p:nvSpPr>
        <p:spPr>
          <a:xfrm>
            <a:off x="2552813" y="4677832"/>
            <a:ext cx="7300044" cy="1573379"/>
          </a:xfrm>
          <a:prstGeom prst="rect">
            <a:avLst/>
          </a:prstGeom>
        </p:spPr>
        <p:txBody>
          <a:bodyPr wrap="square" lIns="0" tIns="0" rIns="0" bIns="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fontAlgn="base">
              <a:spcAft>
                <a:spcPct val="0"/>
              </a:spcAft>
              <a:buClr>
                <a:srgbClr val="1CADE4"/>
              </a:buClr>
              <a:buSzPct val="80000"/>
            </a:pPr>
            <a:r>
              <a:rPr lang="es-ES" altLang="es-PE" sz="2400" b="1" kern="0" dirty="0">
                <a:solidFill>
                  <a:srgbClr val="0070C0"/>
                </a:solidFill>
                <a:latin typeface="Arial Narrow" panose="020B0606020202030204" pitchFamily="34" charset="0"/>
              </a:rPr>
              <a:t>Mg. Jorge Solís Tovar </a:t>
            </a:r>
          </a:p>
          <a:p>
            <a:pPr algn="ctr" fontAlgn="base">
              <a:spcAft>
                <a:spcPct val="0"/>
              </a:spcAft>
              <a:buClr>
                <a:srgbClr val="1CADE4"/>
              </a:buClr>
              <a:buSzPct val="80000"/>
            </a:pPr>
            <a:r>
              <a:rPr lang="es-ES" altLang="es-PE" sz="2400" b="1" kern="0" dirty="0">
                <a:solidFill>
                  <a:srgbClr val="0070C0"/>
                </a:solidFill>
                <a:latin typeface="Arial Narrow" panose="020B0606020202030204" pitchFamily="34" charset="0"/>
              </a:rPr>
              <a:t>Asesor Técnico del Rectorado</a:t>
            </a:r>
          </a:p>
          <a:p>
            <a:pPr algn="ctr" fontAlgn="base">
              <a:spcBef>
                <a:spcPts val="600"/>
              </a:spcBef>
              <a:spcAft>
                <a:spcPct val="0"/>
              </a:spcAft>
              <a:buClr>
                <a:srgbClr val="1CADE4"/>
              </a:buClr>
              <a:buSzPct val="80000"/>
            </a:pPr>
            <a:r>
              <a:rPr lang="es-ES" altLang="es-PE" sz="2400" b="1" kern="0" dirty="0">
                <a:solidFill>
                  <a:srgbClr val="0070C0"/>
                </a:solidFill>
                <a:latin typeface="Arial Narrow" panose="020B0606020202030204" pitchFamily="34" charset="0"/>
              </a:rPr>
              <a:t>Pontificia Universidad Católica del Perú</a:t>
            </a:r>
          </a:p>
          <a:p>
            <a:pPr algn="ctr" fontAlgn="base">
              <a:spcBef>
                <a:spcPts val="600"/>
              </a:spcBef>
              <a:spcAft>
                <a:spcPct val="0"/>
              </a:spcAft>
              <a:buClr>
                <a:srgbClr val="1CADE4"/>
              </a:buClr>
              <a:buSzPct val="80000"/>
            </a:pPr>
            <a:endParaRPr lang="es-ES" altLang="es-PE" sz="3400" b="1" kern="0" dirty="0">
              <a:solidFill>
                <a:srgbClr val="0070C0"/>
              </a:solidFill>
              <a:latin typeface="Arial Narrow" panose="020B0606020202030204" pitchFamily="34" charset="0"/>
            </a:endParaRPr>
          </a:p>
          <a:p>
            <a:pPr algn="ctr" fontAlgn="base">
              <a:spcBef>
                <a:spcPts val="600"/>
              </a:spcBef>
              <a:spcAft>
                <a:spcPct val="0"/>
              </a:spcAft>
              <a:buClr>
                <a:srgbClr val="1CADE4"/>
              </a:buClr>
              <a:buSzPct val="80000"/>
            </a:pPr>
            <a:endParaRPr lang="es-ES" altLang="es-PE" sz="3400" b="1" kern="0" dirty="0">
              <a:solidFill>
                <a:srgbClr val="0070C0"/>
              </a:solidFill>
              <a:latin typeface="Arial Narrow" panose="020B0606020202030204" pitchFamily="34" charset="0"/>
            </a:endParaRPr>
          </a:p>
          <a:p>
            <a:pPr fontAlgn="base">
              <a:spcAft>
                <a:spcPct val="0"/>
              </a:spcAft>
              <a:buClr>
                <a:srgbClr val="1CADE4"/>
              </a:buClr>
              <a:buSzPct val="80000"/>
            </a:pPr>
            <a:endParaRPr lang="es-ES" altLang="es-PE" sz="3400" kern="0" dirty="0">
              <a:solidFill>
                <a:schemeClr val="bg1"/>
              </a:solidFill>
              <a:latin typeface="Arial Narrow" panose="020B0606020202030204" pitchFamily="34" charset="0"/>
            </a:endParaRPr>
          </a:p>
          <a:p>
            <a:endParaRPr lang="es-PE" sz="3400" kern="0" dirty="0">
              <a:solidFill>
                <a:schemeClr val="bg1"/>
              </a:solidFill>
            </a:endParaRPr>
          </a:p>
        </p:txBody>
      </p:sp>
      <p:pic>
        <p:nvPicPr>
          <p:cNvPr id="7" name="Imagen 6">
            <a:extLst>
              <a:ext uri="{FF2B5EF4-FFF2-40B4-BE49-F238E27FC236}">
                <a16:creationId xmlns:a16="http://schemas.microsoft.com/office/drawing/2014/main" id="{34518D6C-B48A-4075-A294-A107AAA022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1673" y="6202212"/>
            <a:ext cx="1372177" cy="496081"/>
          </a:xfrm>
          <a:prstGeom prst="rect">
            <a:avLst/>
          </a:prstGeom>
        </p:spPr>
      </p:pic>
    </p:spTree>
    <p:extLst>
      <p:ext uri="{BB962C8B-B14F-4D97-AF65-F5344CB8AC3E}">
        <p14:creationId xmlns:p14="http://schemas.microsoft.com/office/powerpoint/2010/main" val="779737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881323" y="1020551"/>
            <a:ext cx="10429354" cy="5047021"/>
          </a:xfrm>
          <a:prstGeom prst="rect">
            <a:avLst/>
          </a:prstGeom>
        </p:spPr>
        <p:txBody>
          <a:bodyPr/>
          <a:lstStyle/>
          <a:p>
            <a:pPr marL="0" indent="0">
              <a:buNone/>
            </a:pPr>
            <a:br>
              <a:rPr lang="es-ES" sz="1600" dirty="0">
                <a:solidFill>
                  <a:prstClr val="black"/>
                </a:solidFill>
              </a:rPr>
            </a:br>
            <a:br>
              <a:rPr lang="es-ES" sz="1800" dirty="0">
                <a:solidFill>
                  <a:prstClr val="black"/>
                </a:solidFill>
              </a:rPr>
            </a:br>
            <a:endParaRPr lang="es-PE" sz="2400" dirty="0"/>
          </a:p>
        </p:txBody>
      </p:sp>
      <p:sp>
        <p:nvSpPr>
          <p:cNvPr id="2" name="Rectángulo 1">
            <a:extLst>
              <a:ext uri="{FF2B5EF4-FFF2-40B4-BE49-F238E27FC236}">
                <a16:creationId xmlns:a16="http://schemas.microsoft.com/office/drawing/2014/main" id="{CE0FF090-40A5-4563-977C-66E768422C62}"/>
              </a:ext>
            </a:extLst>
          </p:cNvPr>
          <p:cNvSpPr/>
          <p:nvPr/>
        </p:nvSpPr>
        <p:spPr>
          <a:xfrm>
            <a:off x="1034338" y="489035"/>
            <a:ext cx="10123322" cy="4247317"/>
          </a:xfrm>
          <a:prstGeom prst="rect">
            <a:avLst/>
          </a:prstGeom>
        </p:spPr>
        <p:txBody>
          <a:bodyPr wrap="square">
            <a:spAutoFit/>
          </a:bodyPr>
          <a:lstStyle/>
          <a:p>
            <a:r>
              <a:rPr lang="es-ES" sz="3000" dirty="0">
                <a:solidFill>
                  <a:prstClr val="black"/>
                </a:solidFill>
                <a:latin typeface="Century Gothic" pitchFamily="34"/>
              </a:rPr>
              <a:t>Hay que tener en cuenta que el conocimiento es algo que se construye gradualmente en base a información y experiencia.</a:t>
            </a:r>
          </a:p>
          <a:p>
            <a:endParaRPr lang="es-ES" sz="3000" dirty="0">
              <a:solidFill>
                <a:prstClr val="black"/>
              </a:solidFill>
              <a:latin typeface="Century Gothic" pitchFamily="34"/>
            </a:endParaRPr>
          </a:p>
          <a:p>
            <a:r>
              <a:rPr lang="es-ES" sz="3000" dirty="0">
                <a:solidFill>
                  <a:prstClr val="black"/>
                </a:solidFill>
                <a:latin typeface="Century Gothic" pitchFamily="34"/>
              </a:rPr>
              <a:t>Cada generación transmite su conocimiento a la siguiente, la cual lo enriquece en base a sus propias experiencias, generando nuevos conocimientos. </a:t>
            </a:r>
          </a:p>
          <a:p>
            <a:endParaRPr lang="es-ES" sz="3000" dirty="0">
              <a:solidFill>
                <a:prstClr val="black"/>
              </a:solidFill>
              <a:latin typeface="Century Gothic" pitchFamily="34"/>
            </a:endParaRPr>
          </a:p>
          <a:p>
            <a:r>
              <a:rPr lang="es-ES" sz="3000" dirty="0">
                <a:solidFill>
                  <a:prstClr val="black"/>
                </a:solidFill>
                <a:latin typeface="Century Gothic" pitchFamily="34"/>
              </a:rPr>
              <a:t>Esto solo es posible gracias a la inteligencia humana.</a:t>
            </a:r>
            <a:endParaRPr lang="es-PE" sz="3000" dirty="0">
              <a:solidFill>
                <a:prstClr val="black"/>
              </a:solidFill>
              <a:latin typeface="Century Gothic" pitchFamily="34"/>
            </a:endParaRPr>
          </a:p>
        </p:txBody>
      </p:sp>
      <p:pic>
        <p:nvPicPr>
          <p:cNvPr id="6" name="Picture 2" descr="Conocimiento: Qué es, Concepto, Definición, Tipos y Características -  Enciclopedia Significados">
            <a:extLst>
              <a:ext uri="{FF2B5EF4-FFF2-40B4-BE49-F238E27FC236}">
                <a16:creationId xmlns:a16="http://schemas.microsoft.com/office/drawing/2014/main" id="{7AEA6D68-6544-48B3-91C3-148A2DF4B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4554" y="4730864"/>
            <a:ext cx="1809035" cy="135503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F093DE94-9EBD-4511-A91C-6625C4DE2A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1572" y="6240678"/>
            <a:ext cx="1372177" cy="496081"/>
          </a:xfrm>
          <a:prstGeom prst="rect">
            <a:avLst/>
          </a:prstGeom>
        </p:spPr>
      </p:pic>
    </p:spTree>
    <p:extLst>
      <p:ext uri="{BB962C8B-B14F-4D97-AF65-F5344CB8AC3E}">
        <p14:creationId xmlns:p14="http://schemas.microsoft.com/office/powerpoint/2010/main" val="2002419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6915430" y="427817"/>
            <a:ext cx="4839843" cy="5047021"/>
          </a:xfrm>
          <a:prstGeom prst="rect">
            <a:avLst/>
          </a:prstGeom>
        </p:spPr>
        <p:txBody>
          <a:bodyPr/>
          <a:lstStyle/>
          <a:p>
            <a:pPr marL="0" indent="0">
              <a:buNone/>
            </a:pPr>
            <a:br>
              <a:rPr lang="es-ES" sz="1600" dirty="0">
                <a:solidFill>
                  <a:prstClr val="black"/>
                </a:solidFill>
              </a:rPr>
            </a:br>
            <a:br>
              <a:rPr lang="es-ES" sz="2800" dirty="0">
                <a:solidFill>
                  <a:prstClr val="black"/>
                </a:solidFill>
              </a:rPr>
            </a:br>
            <a:r>
              <a:rPr lang="es-ES" sz="2800" dirty="0">
                <a:solidFill>
                  <a:prstClr val="black"/>
                </a:solidFill>
                <a:ea typeface="+mn-ea"/>
                <a:cs typeface="+mn-cs"/>
              </a:rPr>
              <a:t>En este sentido, los avances en la computación han sido y son una gran ayuda para que la inteligencia humana pueda generar nuevo conocimiento, poniendo a su disposición grandes cantidades de conocimientos previos relacionados al tema en el que se desea trabajar.</a:t>
            </a:r>
            <a:br>
              <a:rPr lang="es-ES" sz="2800" dirty="0">
                <a:solidFill>
                  <a:prstClr val="black"/>
                </a:solidFill>
                <a:ea typeface="+mn-ea"/>
                <a:cs typeface="+mn-cs"/>
              </a:rPr>
            </a:br>
            <a:endParaRPr lang="es-PE" sz="2800" dirty="0">
              <a:solidFill>
                <a:prstClr val="black"/>
              </a:solidFill>
              <a:ea typeface="+mn-ea"/>
              <a:cs typeface="+mn-cs"/>
            </a:endParaRPr>
          </a:p>
        </p:txBody>
      </p:sp>
      <p:pic>
        <p:nvPicPr>
          <p:cNvPr id="4" name="Picture 2" descr="Algoritmo en Informática - Concepto, partes y ejemplos">
            <a:extLst>
              <a:ext uri="{FF2B5EF4-FFF2-40B4-BE49-F238E27FC236}">
                <a16:creationId xmlns:a16="http://schemas.microsoft.com/office/drawing/2014/main" id="{62F36478-B423-441D-96B0-13C2BE8E9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018" y="1794212"/>
            <a:ext cx="4544284" cy="32695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C6FA05CF-F504-4E74-8FAD-6CDAEBC96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746" y="6265269"/>
            <a:ext cx="1372177" cy="496081"/>
          </a:xfrm>
          <a:prstGeom prst="rect">
            <a:avLst/>
          </a:prstGeom>
        </p:spPr>
      </p:pic>
    </p:spTree>
    <p:extLst>
      <p:ext uri="{BB962C8B-B14F-4D97-AF65-F5344CB8AC3E}">
        <p14:creationId xmlns:p14="http://schemas.microsoft.com/office/powerpoint/2010/main" val="2148553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881323" y="1020551"/>
            <a:ext cx="10429354" cy="5047021"/>
          </a:xfrm>
          <a:prstGeom prst="rect">
            <a:avLst/>
          </a:prstGeom>
        </p:spPr>
        <p:txBody>
          <a:bodyPr/>
          <a:lstStyle/>
          <a:p>
            <a:pPr marL="0" indent="0">
              <a:buNone/>
            </a:pPr>
            <a:br>
              <a:rPr lang="es-ES" sz="1600" dirty="0">
                <a:solidFill>
                  <a:prstClr val="black"/>
                </a:solidFill>
              </a:rPr>
            </a:br>
            <a:br>
              <a:rPr lang="es-ES" sz="1800" dirty="0">
                <a:solidFill>
                  <a:prstClr val="black"/>
                </a:solidFill>
              </a:rPr>
            </a:br>
            <a:endParaRPr lang="es-PE" sz="2400" dirty="0"/>
          </a:p>
        </p:txBody>
      </p:sp>
      <p:sp>
        <p:nvSpPr>
          <p:cNvPr id="2" name="Rectángulo 1">
            <a:extLst>
              <a:ext uri="{FF2B5EF4-FFF2-40B4-BE49-F238E27FC236}">
                <a16:creationId xmlns:a16="http://schemas.microsoft.com/office/drawing/2014/main" id="{CE0FF090-40A5-4563-977C-66E768422C62}"/>
              </a:ext>
            </a:extLst>
          </p:cNvPr>
          <p:cNvSpPr/>
          <p:nvPr/>
        </p:nvSpPr>
        <p:spPr>
          <a:xfrm>
            <a:off x="1519865" y="2991129"/>
            <a:ext cx="10123322" cy="3170099"/>
          </a:xfrm>
          <a:prstGeom prst="rect">
            <a:avLst/>
          </a:prstGeom>
        </p:spPr>
        <p:txBody>
          <a:bodyPr wrap="square">
            <a:spAutoFit/>
          </a:bodyPr>
          <a:lstStyle/>
          <a:p>
            <a:r>
              <a:rPr lang="es-ES" sz="2500" dirty="0">
                <a:solidFill>
                  <a:prstClr val="black"/>
                </a:solidFill>
                <a:latin typeface="Century Gothic" pitchFamily="34"/>
              </a:rPr>
              <a:t>Estos avances permitieron que en las computadoras se pudiera almacenar, cada vez en mayor cantidad, no solo información alfanumérica (nombre, código, cantidad, etc.), si no también textos, fotografías, imágenes, audios, videos, películas, con lo cual, como se ha indicado , se pasó del simple procesamiento de la información contenida en archivos o bases de datos, al procesamiento del conocimiento contenido en Repositorios Digitales. </a:t>
            </a:r>
            <a:endParaRPr lang="es-PE" sz="2500" dirty="0">
              <a:solidFill>
                <a:prstClr val="black"/>
              </a:solidFill>
              <a:latin typeface="Century Gothic" pitchFamily="34"/>
            </a:endParaRPr>
          </a:p>
        </p:txBody>
      </p:sp>
      <p:pic>
        <p:nvPicPr>
          <p:cNvPr id="6" name="Picture 2" descr="Digital Media Technology - Multimedia - Surry Community College">
            <a:extLst>
              <a:ext uri="{FF2B5EF4-FFF2-40B4-BE49-F238E27FC236}">
                <a16:creationId xmlns:a16="http://schemas.microsoft.com/office/drawing/2014/main" id="{DD5A6FC3-92C7-4B95-BD63-AB9E3BD542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434"/>
          <a:stretch/>
        </p:blipFill>
        <p:spPr bwMode="auto">
          <a:xfrm>
            <a:off x="3484367" y="758328"/>
            <a:ext cx="5790424" cy="22007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E18A0D83-66B4-43C6-8832-ABAF9776EA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746" y="6193328"/>
            <a:ext cx="1372177" cy="496081"/>
          </a:xfrm>
          <a:prstGeom prst="rect">
            <a:avLst/>
          </a:prstGeom>
        </p:spPr>
      </p:pic>
    </p:spTree>
    <p:extLst>
      <p:ext uri="{BB962C8B-B14F-4D97-AF65-F5344CB8AC3E}">
        <p14:creationId xmlns:p14="http://schemas.microsoft.com/office/powerpoint/2010/main" val="3891056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881323" y="1020551"/>
            <a:ext cx="10429354" cy="5047021"/>
          </a:xfrm>
          <a:prstGeom prst="rect">
            <a:avLst/>
          </a:prstGeom>
        </p:spPr>
        <p:txBody>
          <a:bodyPr/>
          <a:lstStyle/>
          <a:p>
            <a:pPr marL="0" indent="0">
              <a:buNone/>
            </a:pPr>
            <a:br>
              <a:rPr lang="es-ES" sz="1600" dirty="0">
                <a:solidFill>
                  <a:prstClr val="black"/>
                </a:solidFill>
              </a:rPr>
            </a:br>
            <a:br>
              <a:rPr lang="es-ES" sz="1800" dirty="0">
                <a:solidFill>
                  <a:prstClr val="black"/>
                </a:solidFill>
              </a:rPr>
            </a:br>
            <a:endParaRPr lang="es-PE" sz="2400" dirty="0"/>
          </a:p>
        </p:txBody>
      </p:sp>
      <p:sp>
        <p:nvSpPr>
          <p:cNvPr id="2" name="Rectángulo 1">
            <a:extLst>
              <a:ext uri="{FF2B5EF4-FFF2-40B4-BE49-F238E27FC236}">
                <a16:creationId xmlns:a16="http://schemas.microsoft.com/office/drawing/2014/main" id="{CE0FF090-40A5-4563-977C-66E768422C62}"/>
              </a:ext>
            </a:extLst>
          </p:cNvPr>
          <p:cNvSpPr/>
          <p:nvPr/>
        </p:nvSpPr>
        <p:spPr>
          <a:xfrm>
            <a:off x="1419367" y="3169898"/>
            <a:ext cx="10123322" cy="2246769"/>
          </a:xfrm>
          <a:prstGeom prst="rect">
            <a:avLst/>
          </a:prstGeom>
        </p:spPr>
        <p:txBody>
          <a:bodyPr wrap="square">
            <a:spAutoFit/>
          </a:bodyPr>
          <a:lstStyle/>
          <a:p>
            <a:r>
              <a:rPr lang="es-ES" sz="2800" dirty="0">
                <a:solidFill>
                  <a:prstClr val="black"/>
                </a:solidFill>
                <a:latin typeface="Century Gothic" pitchFamily="34"/>
              </a:rPr>
              <a:t>Para mayor entendimiento, un archivo es una colección de datos uniformes (campos) de un conjunto de personas o cosas (registros), a los cuales se accedía mediante un código que identificaba al registro. Los campos solo contenían información alfanumérica.</a:t>
            </a:r>
            <a:endParaRPr lang="es-PE" sz="2800" dirty="0">
              <a:solidFill>
                <a:prstClr val="black"/>
              </a:solidFill>
              <a:latin typeface="Century Gothic" pitchFamily="34"/>
            </a:endParaRPr>
          </a:p>
        </p:txBody>
      </p:sp>
      <p:pic>
        <p:nvPicPr>
          <p:cNvPr id="5" name="Picture 2" descr="Alphanumeric Data Entry Test Practice- All You Need To Know">
            <a:extLst>
              <a:ext uri="{FF2B5EF4-FFF2-40B4-BE49-F238E27FC236}">
                <a16:creationId xmlns:a16="http://schemas.microsoft.com/office/drawing/2014/main" id="{372EAB33-CE45-4CD2-8F75-F3C5FB9EB8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447"/>
          <a:stretch/>
        </p:blipFill>
        <p:spPr bwMode="auto">
          <a:xfrm>
            <a:off x="4203675" y="545910"/>
            <a:ext cx="4339605" cy="22342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650373EE-9B99-45B3-8070-EC3FA4B692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982" y="6209267"/>
            <a:ext cx="1372177" cy="496081"/>
          </a:xfrm>
          <a:prstGeom prst="rect">
            <a:avLst/>
          </a:prstGeom>
        </p:spPr>
      </p:pic>
    </p:spTree>
    <p:extLst>
      <p:ext uri="{BB962C8B-B14F-4D97-AF65-F5344CB8AC3E}">
        <p14:creationId xmlns:p14="http://schemas.microsoft.com/office/powerpoint/2010/main" val="3885407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881323" y="1020551"/>
            <a:ext cx="10429354" cy="5047021"/>
          </a:xfrm>
          <a:prstGeom prst="rect">
            <a:avLst/>
          </a:prstGeom>
        </p:spPr>
        <p:txBody>
          <a:bodyPr/>
          <a:lstStyle/>
          <a:p>
            <a:pPr marL="0" indent="0">
              <a:buNone/>
            </a:pPr>
            <a:br>
              <a:rPr lang="es-ES" sz="1600" dirty="0">
                <a:solidFill>
                  <a:prstClr val="black"/>
                </a:solidFill>
              </a:rPr>
            </a:br>
            <a:br>
              <a:rPr lang="es-ES" sz="1800" dirty="0">
                <a:solidFill>
                  <a:prstClr val="black"/>
                </a:solidFill>
              </a:rPr>
            </a:br>
            <a:endParaRPr lang="es-PE" sz="2400" dirty="0"/>
          </a:p>
        </p:txBody>
      </p:sp>
      <p:sp>
        <p:nvSpPr>
          <p:cNvPr id="2" name="Rectángulo 1">
            <a:extLst>
              <a:ext uri="{FF2B5EF4-FFF2-40B4-BE49-F238E27FC236}">
                <a16:creationId xmlns:a16="http://schemas.microsoft.com/office/drawing/2014/main" id="{CE0FF090-40A5-4563-977C-66E768422C62}"/>
              </a:ext>
            </a:extLst>
          </p:cNvPr>
          <p:cNvSpPr/>
          <p:nvPr/>
        </p:nvSpPr>
        <p:spPr>
          <a:xfrm>
            <a:off x="1431637" y="3169898"/>
            <a:ext cx="10111052" cy="3108543"/>
          </a:xfrm>
          <a:prstGeom prst="rect">
            <a:avLst/>
          </a:prstGeom>
        </p:spPr>
        <p:txBody>
          <a:bodyPr wrap="square">
            <a:spAutoFit/>
          </a:bodyPr>
          <a:lstStyle/>
          <a:p>
            <a:r>
              <a:rPr lang="es-ES" sz="2800" dirty="0">
                <a:solidFill>
                  <a:prstClr val="black"/>
                </a:solidFill>
                <a:latin typeface="Century Gothic" pitchFamily="34"/>
              </a:rPr>
              <a:t>Una Base de Datos es un conjunto de archivos, todos ellos relacionados con los mismos individuos o cosas, a los que se podía acceder mediante un código (como en los archivos) o mediante alguno de los campos de información, siempre y cuando su contenido estuviera claramente estructurado(por ejemplo por fecha de nacimiento, en formato (DDMMAAAA).</a:t>
            </a:r>
            <a:endParaRPr lang="es-PE" sz="2800" dirty="0">
              <a:solidFill>
                <a:prstClr val="black"/>
              </a:solidFill>
              <a:latin typeface="Century Gothic" pitchFamily="34"/>
            </a:endParaRPr>
          </a:p>
        </p:txBody>
      </p:sp>
      <p:pic>
        <p:nvPicPr>
          <p:cNvPr id="6" name="Picture 2" descr="Why is database an important subject in Computing Studies? | by Bayan  Alsaghier | Medium">
            <a:extLst>
              <a:ext uri="{FF2B5EF4-FFF2-40B4-BE49-F238E27FC236}">
                <a16:creationId xmlns:a16="http://schemas.microsoft.com/office/drawing/2014/main" id="{9351D84D-B208-4D57-9E88-4A94E9F8A26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6" b="24190"/>
          <a:stretch/>
        </p:blipFill>
        <p:spPr bwMode="auto">
          <a:xfrm>
            <a:off x="3905247" y="429168"/>
            <a:ext cx="4824534" cy="27407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824380C5-6B21-402A-8B39-FF05F04D63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4588" y="6278441"/>
            <a:ext cx="1372177" cy="496081"/>
          </a:xfrm>
          <a:prstGeom prst="rect">
            <a:avLst/>
          </a:prstGeom>
        </p:spPr>
      </p:pic>
    </p:spTree>
    <p:extLst>
      <p:ext uri="{BB962C8B-B14F-4D97-AF65-F5344CB8AC3E}">
        <p14:creationId xmlns:p14="http://schemas.microsoft.com/office/powerpoint/2010/main" val="3065379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881323" y="1020551"/>
            <a:ext cx="10429354" cy="5047021"/>
          </a:xfrm>
          <a:prstGeom prst="rect">
            <a:avLst/>
          </a:prstGeom>
        </p:spPr>
        <p:txBody>
          <a:bodyPr/>
          <a:lstStyle/>
          <a:p>
            <a:pPr marL="0" indent="0">
              <a:buNone/>
            </a:pPr>
            <a:br>
              <a:rPr lang="es-ES" sz="1600" dirty="0">
                <a:solidFill>
                  <a:prstClr val="black"/>
                </a:solidFill>
              </a:rPr>
            </a:br>
            <a:br>
              <a:rPr lang="es-ES" sz="1800" dirty="0">
                <a:solidFill>
                  <a:prstClr val="black"/>
                </a:solidFill>
              </a:rPr>
            </a:br>
            <a:endParaRPr lang="es-PE" sz="2400" dirty="0"/>
          </a:p>
        </p:txBody>
      </p:sp>
      <p:sp>
        <p:nvSpPr>
          <p:cNvPr id="2" name="Rectángulo 1">
            <a:extLst>
              <a:ext uri="{FF2B5EF4-FFF2-40B4-BE49-F238E27FC236}">
                <a16:creationId xmlns:a16="http://schemas.microsoft.com/office/drawing/2014/main" id="{CE0FF090-40A5-4563-977C-66E768422C62}"/>
              </a:ext>
            </a:extLst>
          </p:cNvPr>
          <p:cNvSpPr/>
          <p:nvPr/>
        </p:nvSpPr>
        <p:spPr>
          <a:xfrm>
            <a:off x="1419367" y="2784699"/>
            <a:ext cx="10123322" cy="3277820"/>
          </a:xfrm>
          <a:prstGeom prst="rect">
            <a:avLst/>
          </a:prstGeom>
        </p:spPr>
        <p:txBody>
          <a:bodyPr wrap="square">
            <a:spAutoFit/>
          </a:bodyPr>
          <a:lstStyle/>
          <a:p>
            <a:r>
              <a:rPr lang="es-ES" sz="2300" dirty="0">
                <a:solidFill>
                  <a:prstClr val="black"/>
                </a:solidFill>
                <a:latin typeface="Century Gothic" pitchFamily="34"/>
              </a:rPr>
              <a:t>Un Repositorio es un depósito de documentos con información que puede ser alfanumérica o la representación digital de textos, imágenes, sonidos, películas, videos, etc.</a:t>
            </a:r>
            <a:br>
              <a:rPr lang="es-ES" sz="2300" dirty="0">
                <a:solidFill>
                  <a:prstClr val="black"/>
                </a:solidFill>
                <a:latin typeface="Century Gothic" pitchFamily="34"/>
              </a:rPr>
            </a:br>
            <a:r>
              <a:rPr lang="es-ES" sz="2300" dirty="0">
                <a:solidFill>
                  <a:prstClr val="black"/>
                </a:solidFill>
                <a:latin typeface="Century Gothic" pitchFamily="34"/>
              </a:rPr>
              <a:t>Cada documento se identifica por un conjunto de características, denominadas “metadatos” y se accede a él mediante una de esas características, denominadas “palabras clave”.</a:t>
            </a:r>
            <a:br>
              <a:rPr lang="es-ES" sz="2300" dirty="0">
                <a:solidFill>
                  <a:prstClr val="black"/>
                </a:solidFill>
                <a:latin typeface="Century Gothic" pitchFamily="34"/>
              </a:rPr>
            </a:br>
            <a:r>
              <a:rPr lang="es-ES" sz="2300" dirty="0">
                <a:solidFill>
                  <a:prstClr val="black"/>
                </a:solidFill>
                <a:latin typeface="Century Gothic" pitchFamily="34"/>
              </a:rPr>
              <a:t>Esta búsqueda se realiza mediante buscadores (el más conocido en nuestro medio es el de Google) que te muestra, en cierto orden, todos los documentos que cumplan con la palara clave buscada.</a:t>
            </a:r>
            <a:endParaRPr lang="es-PE" sz="2300" dirty="0">
              <a:solidFill>
                <a:prstClr val="black"/>
              </a:solidFill>
              <a:latin typeface="Century Gothic" pitchFamily="34"/>
            </a:endParaRPr>
          </a:p>
        </p:txBody>
      </p:sp>
      <p:pic>
        <p:nvPicPr>
          <p:cNvPr id="5" name="Picture 2" descr="Biblioteca Digital | Portal de Cultura de Castilla-La Mancha">
            <a:extLst>
              <a:ext uri="{FF2B5EF4-FFF2-40B4-BE49-F238E27FC236}">
                <a16:creationId xmlns:a16="http://schemas.microsoft.com/office/drawing/2014/main" id="{5CA73063-51CA-4D99-B17F-08621DECE3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8895" y="887104"/>
            <a:ext cx="5976466" cy="18843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DADEB1DF-9F41-4E79-A91D-25430A110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164" y="6285339"/>
            <a:ext cx="1372177" cy="496081"/>
          </a:xfrm>
          <a:prstGeom prst="rect">
            <a:avLst/>
          </a:prstGeom>
        </p:spPr>
      </p:pic>
    </p:spTree>
    <p:extLst>
      <p:ext uri="{BB962C8B-B14F-4D97-AF65-F5344CB8AC3E}">
        <p14:creationId xmlns:p14="http://schemas.microsoft.com/office/powerpoint/2010/main" val="912315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881323" y="1020551"/>
            <a:ext cx="10429354" cy="5047021"/>
          </a:xfrm>
          <a:prstGeom prst="rect">
            <a:avLst/>
          </a:prstGeom>
        </p:spPr>
        <p:txBody>
          <a:bodyPr/>
          <a:lstStyle/>
          <a:p>
            <a:pPr marL="0" indent="0">
              <a:buNone/>
            </a:pPr>
            <a:br>
              <a:rPr lang="es-ES" sz="1600" dirty="0">
                <a:solidFill>
                  <a:prstClr val="black"/>
                </a:solidFill>
              </a:rPr>
            </a:br>
            <a:br>
              <a:rPr lang="es-ES" sz="1800" dirty="0">
                <a:solidFill>
                  <a:prstClr val="black"/>
                </a:solidFill>
              </a:rPr>
            </a:br>
            <a:endParaRPr lang="es-PE" sz="2400" dirty="0"/>
          </a:p>
        </p:txBody>
      </p:sp>
      <p:sp>
        <p:nvSpPr>
          <p:cNvPr id="2" name="Rectángulo 1">
            <a:extLst>
              <a:ext uri="{FF2B5EF4-FFF2-40B4-BE49-F238E27FC236}">
                <a16:creationId xmlns:a16="http://schemas.microsoft.com/office/drawing/2014/main" id="{CE0FF090-40A5-4563-977C-66E768422C62}"/>
              </a:ext>
            </a:extLst>
          </p:cNvPr>
          <p:cNvSpPr/>
          <p:nvPr/>
        </p:nvSpPr>
        <p:spPr>
          <a:xfrm>
            <a:off x="1665027" y="3709732"/>
            <a:ext cx="10123322" cy="2246769"/>
          </a:xfrm>
          <a:prstGeom prst="rect">
            <a:avLst/>
          </a:prstGeom>
        </p:spPr>
        <p:txBody>
          <a:bodyPr wrap="square">
            <a:spAutoFit/>
          </a:bodyPr>
          <a:lstStyle/>
          <a:p>
            <a:r>
              <a:rPr lang="es-ES" sz="2800" dirty="0">
                <a:solidFill>
                  <a:prstClr val="black"/>
                </a:solidFill>
                <a:latin typeface="Century Gothic" pitchFamily="34"/>
              </a:rPr>
              <a:t>También hay Repositorios (como nuestro Repositorio Institucional) que tienen su propio sistema de búsqueda, de manera que se pueda acceder mediante otras características del documento como autor, título, tema, etc.</a:t>
            </a:r>
            <a:endParaRPr lang="es-PE" sz="2800" dirty="0">
              <a:solidFill>
                <a:prstClr val="black"/>
              </a:solidFill>
              <a:latin typeface="Century Gothic" pitchFamily="34"/>
            </a:endParaRPr>
          </a:p>
        </p:txBody>
      </p:sp>
      <p:pic>
        <p:nvPicPr>
          <p:cNvPr id="6" name="Imagen 5">
            <a:extLst>
              <a:ext uri="{FF2B5EF4-FFF2-40B4-BE49-F238E27FC236}">
                <a16:creationId xmlns:a16="http://schemas.microsoft.com/office/drawing/2014/main" id="{C9315C3E-5319-4E2A-96B3-4CEBBD195CF3}"/>
              </a:ext>
            </a:extLst>
          </p:cNvPr>
          <p:cNvPicPr>
            <a:picLocks noChangeAspect="1"/>
          </p:cNvPicPr>
          <p:nvPr/>
        </p:nvPicPr>
        <p:blipFill rotWithShape="1">
          <a:blip r:embed="rId2"/>
          <a:srcRect l="20725" r="23593" b="51515"/>
          <a:stretch/>
        </p:blipFill>
        <p:spPr>
          <a:xfrm>
            <a:off x="4038575" y="1020551"/>
            <a:ext cx="4344090" cy="2127718"/>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AB8A5308-EA3F-4FAF-AB9B-0D7B043B18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4588" y="6269923"/>
            <a:ext cx="1372177" cy="496081"/>
          </a:xfrm>
          <a:prstGeom prst="rect">
            <a:avLst/>
          </a:prstGeom>
        </p:spPr>
      </p:pic>
    </p:spTree>
    <p:extLst>
      <p:ext uri="{BB962C8B-B14F-4D97-AF65-F5344CB8AC3E}">
        <p14:creationId xmlns:p14="http://schemas.microsoft.com/office/powerpoint/2010/main" val="1428264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693572" y="1211620"/>
            <a:ext cx="5607145" cy="5047021"/>
          </a:xfrm>
          <a:prstGeom prst="rect">
            <a:avLst/>
          </a:prstGeom>
        </p:spPr>
        <p:txBody>
          <a:bodyPr/>
          <a:lstStyle/>
          <a:p>
            <a:pPr marL="0" indent="0">
              <a:buNone/>
            </a:pPr>
            <a:br>
              <a:rPr lang="es-ES" sz="1600" dirty="0">
                <a:solidFill>
                  <a:prstClr val="black"/>
                </a:solidFill>
              </a:rPr>
            </a:br>
            <a:r>
              <a:rPr lang="es-ES" sz="2400" dirty="0">
                <a:solidFill>
                  <a:prstClr val="black"/>
                </a:solidFill>
              </a:rPr>
              <a:t>Pero así como desde un inicio el computador no calculaba por sí solo, sino que efectuaba los cálculos que le ordenaba el programador, en la actualidad el computador no genera por sí solo nuevo conocimiento (lo que implicaría ser “inteligente”) sino que genera nuevo conocimiento, bajo las indicaciones del usuario, mediante los algoritmos desarrollados por seres humanos.</a:t>
            </a:r>
            <a:endParaRPr lang="es-PE" sz="2400" dirty="0"/>
          </a:p>
        </p:txBody>
      </p:sp>
      <p:pic>
        <p:nvPicPr>
          <p:cNvPr id="5" name="Picture 4" descr="Datos, algoritmos, inteligencia “artificial”: ¿cuál es el problema? - Capire">
            <a:extLst>
              <a:ext uri="{FF2B5EF4-FFF2-40B4-BE49-F238E27FC236}">
                <a16:creationId xmlns:a16="http://schemas.microsoft.com/office/drawing/2014/main" id="{25A0262E-3642-41A3-9386-212AD6E6E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964" y="1330396"/>
            <a:ext cx="3924654" cy="41408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3E542FEB-5175-4655-95AA-9400F1687D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4529" y="6258641"/>
            <a:ext cx="1372177" cy="496081"/>
          </a:xfrm>
          <a:prstGeom prst="rect">
            <a:avLst/>
          </a:prstGeom>
        </p:spPr>
      </p:pic>
    </p:spTree>
    <p:extLst>
      <p:ext uri="{BB962C8B-B14F-4D97-AF65-F5344CB8AC3E}">
        <p14:creationId xmlns:p14="http://schemas.microsoft.com/office/powerpoint/2010/main" val="3739355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881323" y="1020551"/>
            <a:ext cx="10429354" cy="5047021"/>
          </a:xfrm>
          <a:prstGeom prst="rect">
            <a:avLst/>
          </a:prstGeom>
        </p:spPr>
        <p:txBody>
          <a:bodyPr/>
          <a:lstStyle/>
          <a:p>
            <a:pPr marL="0" indent="0">
              <a:buNone/>
            </a:pPr>
            <a:br>
              <a:rPr lang="es-ES" sz="1600" dirty="0">
                <a:solidFill>
                  <a:prstClr val="black"/>
                </a:solidFill>
              </a:rPr>
            </a:br>
            <a:br>
              <a:rPr lang="es-ES" sz="1800" dirty="0">
                <a:solidFill>
                  <a:prstClr val="black"/>
                </a:solidFill>
              </a:rPr>
            </a:br>
            <a:endParaRPr lang="es-PE" sz="2400" dirty="0"/>
          </a:p>
        </p:txBody>
      </p:sp>
      <p:sp>
        <p:nvSpPr>
          <p:cNvPr id="2" name="Rectángulo 1">
            <a:extLst>
              <a:ext uri="{FF2B5EF4-FFF2-40B4-BE49-F238E27FC236}">
                <a16:creationId xmlns:a16="http://schemas.microsoft.com/office/drawing/2014/main" id="{CE0FF090-40A5-4563-977C-66E768422C62}"/>
              </a:ext>
            </a:extLst>
          </p:cNvPr>
          <p:cNvSpPr/>
          <p:nvPr/>
        </p:nvSpPr>
        <p:spPr>
          <a:xfrm>
            <a:off x="1034339" y="312150"/>
            <a:ext cx="10123322" cy="5755422"/>
          </a:xfrm>
          <a:prstGeom prst="rect">
            <a:avLst/>
          </a:prstGeom>
        </p:spPr>
        <p:txBody>
          <a:bodyPr wrap="square">
            <a:spAutoFit/>
          </a:bodyPr>
          <a:lstStyle/>
          <a:p>
            <a:br>
              <a:rPr lang="es-ES" dirty="0">
                <a:solidFill>
                  <a:prstClr val="black"/>
                </a:solidFill>
              </a:rPr>
            </a:br>
            <a:r>
              <a:rPr lang="es-ES" sz="2500" dirty="0">
                <a:solidFill>
                  <a:prstClr val="black"/>
                </a:solidFill>
                <a:latin typeface="Century Gothic" pitchFamily="34"/>
              </a:rPr>
              <a:t>Tan es así, que los resultados que se obtienen en una búsqueda, dependen de lo buenos o  malos que sean los algoritmos usados para generar los resultados de esta búsqueda (nuevo conocimiento).</a:t>
            </a:r>
            <a:br>
              <a:rPr lang="es-ES" sz="2500" dirty="0">
                <a:solidFill>
                  <a:prstClr val="black"/>
                </a:solidFill>
                <a:latin typeface="Century Gothic" pitchFamily="34"/>
              </a:rPr>
            </a:br>
            <a:br>
              <a:rPr lang="es-ES" sz="2500" dirty="0">
                <a:solidFill>
                  <a:prstClr val="black"/>
                </a:solidFill>
                <a:latin typeface="Century Gothic" pitchFamily="34"/>
              </a:rPr>
            </a:br>
            <a:r>
              <a:rPr lang="es-ES" sz="2500" dirty="0">
                <a:solidFill>
                  <a:prstClr val="black"/>
                </a:solidFill>
                <a:latin typeface="Century Gothic" pitchFamily="34"/>
              </a:rPr>
              <a:t>Personalmente he efectuado pruebas en las que la denominada IA (usando por ejemplo el chat GPT) ha funcionado bien y otras pruebas en que me ha proporcionado información que yo sabía que era falsa, pues conocía cual era la información verdadera.</a:t>
            </a:r>
            <a:br>
              <a:rPr lang="es-ES" sz="2500" dirty="0">
                <a:solidFill>
                  <a:prstClr val="black"/>
                </a:solidFill>
                <a:latin typeface="Century Gothic" pitchFamily="34"/>
              </a:rPr>
            </a:br>
            <a:br>
              <a:rPr lang="es-ES" sz="2500" dirty="0">
                <a:solidFill>
                  <a:prstClr val="black"/>
                </a:solidFill>
                <a:latin typeface="Century Gothic" pitchFamily="34"/>
              </a:rPr>
            </a:br>
            <a:r>
              <a:rPr lang="es-ES" sz="2500" dirty="0">
                <a:solidFill>
                  <a:prstClr val="black"/>
                </a:solidFill>
                <a:latin typeface="Century Gothic" pitchFamily="34"/>
              </a:rPr>
              <a:t>El problema es serio, porque normalmente el usuario no conoce cuál es la información verdadera y por lo tanto asume como cierta la que le proporciona el programa de IA que use.</a:t>
            </a:r>
            <a:endParaRPr lang="es-PE" sz="2500" dirty="0">
              <a:solidFill>
                <a:prstClr val="black"/>
              </a:solidFill>
              <a:latin typeface="Century Gothic" pitchFamily="34"/>
            </a:endParaRPr>
          </a:p>
        </p:txBody>
      </p:sp>
      <p:pic>
        <p:nvPicPr>
          <p:cNvPr id="6" name="Imagen 5">
            <a:extLst>
              <a:ext uri="{FF2B5EF4-FFF2-40B4-BE49-F238E27FC236}">
                <a16:creationId xmlns:a16="http://schemas.microsoft.com/office/drawing/2014/main" id="{63F0F8BF-4A90-4E41-80D7-F8C6F4B3BF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1572" y="6211449"/>
            <a:ext cx="1372177" cy="496081"/>
          </a:xfrm>
          <a:prstGeom prst="rect">
            <a:avLst/>
          </a:prstGeom>
        </p:spPr>
      </p:pic>
    </p:spTree>
    <p:extLst>
      <p:ext uri="{BB962C8B-B14F-4D97-AF65-F5344CB8AC3E}">
        <p14:creationId xmlns:p14="http://schemas.microsoft.com/office/powerpoint/2010/main" val="3795334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881323" y="1020551"/>
            <a:ext cx="10429354" cy="5047021"/>
          </a:xfrm>
          <a:prstGeom prst="rect">
            <a:avLst/>
          </a:prstGeom>
        </p:spPr>
        <p:txBody>
          <a:bodyPr/>
          <a:lstStyle/>
          <a:p>
            <a:pPr marL="0" indent="0">
              <a:buNone/>
            </a:pPr>
            <a:br>
              <a:rPr lang="es-ES" sz="1600" dirty="0">
                <a:solidFill>
                  <a:prstClr val="black"/>
                </a:solidFill>
              </a:rPr>
            </a:br>
            <a:br>
              <a:rPr lang="es-ES" sz="1800" dirty="0">
                <a:solidFill>
                  <a:prstClr val="black"/>
                </a:solidFill>
              </a:rPr>
            </a:br>
            <a:endParaRPr lang="es-PE" sz="2400" dirty="0"/>
          </a:p>
        </p:txBody>
      </p:sp>
      <p:sp>
        <p:nvSpPr>
          <p:cNvPr id="2" name="Rectángulo 1">
            <a:extLst>
              <a:ext uri="{FF2B5EF4-FFF2-40B4-BE49-F238E27FC236}">
                <a16:creationId xmlns:a16="http://schemas.microsoft.com/office/drawing/2014/main" id="{CE0FF090-40A5-4563-977C-66E768422C62}"/>
              </a:ext>
            </a:extLst>
          </p:cNvPr>
          <p:cNvSpPr/>
          <p:nvPr/>
        </p:nvSpPr>
        <p:spPr>
          <a:xfrm>
            <a:off x="881323" y="255728"/>
            <a:ext cx="10123322" cy="5924699"/>
          </a:xfrm>
          <a:prstGeom prst="rect">
            <a:avLst/>
          </a:prstGeom>
        </p:spPr>
        <p:txBody>
          <a:bodyPr wrap="square">
            <a:spAutoFit/>
          </a:bodyPr>
          <a:lstStyle/>
          <a:p>
            <a:br>
              <a:rPr lang="es-ES" sz="1600" b="1" dirty="0">
                <a:solidFill>
                  <a:prstClr val="black"/>
                </a:solidFill>
              </a:rPr>
            </a:br>
            <a:r>
              <a:rPr lang="es-ES" sz="2000" b="1" dirty="0">
                <a:solidFill>
                  <a:prstClr val="black"/>
                </a:solidFill>
                <a:latin typeface="Century Gothic" pitchFamily="34"/>
              </a:rPr>
              <a:t>Mi primera pregunta fue sobre José de la Riva Agüero y Sánchez – Boquete.</a:t>
            </a:r>
            <a:br>
              <a:rPr lang="es-ES" sz="2000" b="1" dirty="0">
                <a:solidFill>
                  <a:prstClr val="black"/>
                </a:solidFill>
                <a:latin typeface="Century Gothic" pitchFamily="34"/>
              </a:rPr>
            </a:br>
            <a:br>
              <a:rPr lang="es-ES" sz="2000" b="1" dirty="0">
                <a:solidFill>
                  <a:prstClr val="black"/>
                </a:solidFill>
                <a:latin typeface="Century Gothic" pitchFamily="34"/>
              </a:rPr>
            </a:br>
            <a:r>
              <a:rPr lang="es-ES" sz="2000" b="1" dirty="0">
                <a:solidFill>
                  <a:prstClr val="black"/>
                </a:solidFill>
                <a:latin typeface="Century Gothic" pitchFamily="34"/>
              </a:rPr>
              <a:t>La respuesta del </a:t>
            </a:r>
            <a:r>
              <a:rPr lang="es-ES" sz="2000" b="1" dirty="0" err="1">
                <a:solidFill>
                  <a:prstClr val="black"/>
                </a:solidFill>
                <a:latin typeface="Century Gothic" pitchFamily="34"/>
              </a:rPr>
              <a:t>ChatGPT</a:t>
            </a:r>
            <a:r>
              <a:rPr lang="es-ES" sz="2000" b="1" dirty="0">
                <a:solidFill>
                  <a:prstClr val="black"/>
                </a:solidFill>
                <a:latin typeface="Century Gothic" pitchFamily="34"/>
              </a:rPr>
              <a:t> fue: </a:t>
            </a:r>
            <a:br>
              <a:rPr lang="es-ES" sz="2300" dirty="0">
                <a:solidFill>
                  <a:prstClr val="black"/>
                </a:solidFill>
                <a:latin typeface="Century Gothic" pitchFamily="34"/>
              </a:rPr>
            </a:br>
            <a:br>
              <a:rPr lang="es-ES" sz="2300" dirty="0">
                <a:solidFill>
                  <a:prstClr val="black"/>
                </a:solidFill>
                <a:latin typeface="Century Gothic" pitchFamily="34"/>
              </a:rPr>
            </a:br>
            <a:r>
              <a:rPr lang="es-ES" sz="2000" dirty="0">
                <a:solidFill>
                  <a:prstClr val="black"/>
                </a:solidFill>
                <a:latin typeface="Century Gothic" pitchFamily="34"/>
              </a:rPr>
              <a:t>Fue un político y militar peruano, conocido por ser el primer presidente del Perú. Nació el 3 de febrero de 1783 en Lima y tuvo una destacada participación en la independencia del país.</a:t>
            </a:r>
            <a:br>
              <a:rPr lang="es-ES" sz="2000" dirty="0">
                <a:solidFill>
                  <a:prstClr val="black"/>
                </a:solidFill>
              </a:rPr>
            </a:br>
            <a:br>
              <a:rPr lang="es-ES" sz="2000" dirty="0">
                <a:solidFill>
                  <a:prstClr val="black"/>
                </a:solidFill>
              </a:rPr>
            </a:br>
            <a:r>
              <a:rPr lang="es-ES" sz="2000" dirty="0">
                <a:solidFill>
                  <a:prstClr val="black"/>
                </a:solidFill>
                <a:latin typeface="Century Gothic" pitchFamily="34"/>
              </a:rPr>
              <a:t>Riva Agüero se unió a la  lucha por la independencia  en 1821y, tras la proclamación de la independencia del Perú, fue elegido presidente en 1823. </a:t>
            </a:r>
            <a:r>
              <a:rPr lang="es-ES" sz="2000" b="1" dirty="0">
                <a:solidFill>
                  <a:prstClr val="black"/>
                </a:solidFill>
                <a:latin typeface="Century Gothic" pitchFamily="34"/>
              </a:rPr>
              <a:t>Su gobierno fue breve y estuvo marcado por la inestabilidad política y los conflictos internos. Fue destituido en 1824 y se exilió en el extranjero.</a:t>
            </a:r>
            <a:br>
              <a:rPr lang="es-ES" sz="2000" b="1" dirty="0">
                <a:solidFill>
                  <a:prstClr val="black"/>
                </a:solidFill>
              </a:rPr>
            </a:br>
            <a:br>
              <a:rPr lang="es-ES" sz="2000" dirty="0">
                <a:solidFill>
                  <a:prstClr val="black"/>
                </a:solidFill>
              </a:rPr>
            </a:br>
            <a:r>
              <a:rPr lang="es-ES" sz="2000" dirty="0">
                <a:solidFill>
                  <a:prstClr val="black"/>
                </a:solidFill>
                <a:latin typeface="Century Gothic" pitchFamily="34"/>
              </a:rPr>
              <a:t>A pesar de su corto mandato, Riva Agüero es recordado como una figura importante en los inicios de la república peruana. Regresó al país más tarde y continuó participando en la vida política, aunque nunca recuperó el poder presidencial. Falleció el 2 de diciembre de 1858. Su legado es objeto de estudio y discusión en la historia del Perú.</a:t>
            </a:r>
            <a:endParaRPr lang="es-PE" sz="2000" dirty="0">
              <a:solidFill>
                <a:prstClr val="black"/>
              </a:solidFill>
              <a:latin typeface="Century Gothic" pitchFamily="34"/>
            </a:endParaRPr>
          </a:p>
        </p:txBody>
      </p:sp>
      <p:pic>
        <p:nvPicPr>
          <p:cNvPr id="4" name="Imagen 3">
            <a:extLst>
              <a:ext uri="{FF2B5EF4-FFF2-40B4-BE49-F238E27FC236}">
                <a16:creationId xmlns:a16="http://schemas.microsoft.com/office/drawing/2014/main" id="{8381F66D-E990-49E1-A5C2-8A615F1C55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0982" y="6248394"/>
            <a:ext cx="1372177" cy="496081"/>
          </a:xfrm>
          <a:prstGeom prst="rect">
            <a:avLst/>
          </a:prstGeom>
        </p:spPr>
      </p:pic>
    </p:spTree>
    <p:extLst>
      <p:ext uri="{BB962C8B-B14F-4D97-AF65-F5344CB8AC3E}">
        <p14:creationId xmlns:p14="http://schemas.microsoft.com/office/powerpoint/2010/main" val="2612739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1">
            <a:extLst>
              <a:ext uri="{FF2B5EF4-FFF2-40B4-BE49-F238E27FC236}">
                <a16:creationId xmlns:a16="http://schemas.microsoft.com/office/drawing/2014/main" id="{FEBE339A-B8C6-4D7C-AFD8-E3EB67CB3826}"/>
              </a:ext>
            </a:extLst>
          </p:cNvPr>
          <p:cNvSpPr>
            <a:spLocks noGrp="1"/>
          </p:cNvSpPr>
          <p:nvPr>
            <p:ph type="body" idx="4294967295"/>
          </p:nvPr>
        </p:nvSpPr>
        <p:spPr>
          <a:xfrm>
            <a:off x="1004148" y="1100931"/>
            <a:ext cx="11315700" cy="4656137"/>
          </a:xfrm>
        </p:spPr>
        <p:txBody>
          <a:bodyPr/>
          <a:lstStyle/>
          <a:p>
            <a:pPr marL="0" lvl="0" indent="0" eaLnBrk="0" fontAlgn="base" hangingPunct="0">
              <a:lnSpc>
                <a:spcPct val="100000"/>
              </a:lnSpc>
              <a:spcBef>
                <a:spcPct val="20000"/>
              </a:spcBef>
              <a:spcAft>
                <a:spcPct val="0"/>
              </a:spcAft>
              <a:buNone/>
            </a:pPr>
            <a:br>
              <a:rPr lang="es-ES" sz="3800" dirty="0">
                <a:solidFill>
                  <a:prstClr val="black"/>
                </a:solidFill>
              </a:rPr>
            </a:br>
            <a:r>
              <a:rPr lang="es-ES" sz="3800" dirty="0">
                <a:solidFill>
                  <a:prstClr val="black"/>
                </a:solidFill>
              </a:rPr>
              <a:t>Inteligencia es la capacidad de entender, experimentar, razonar y comunicarse para generar nuevo conocimiento.</a:t>
            </a:r>
            <a:br>
              <a:rPr lang="es-ES" sz="3800" dirty="0">
                <a:solidFill>
                  <a:prstClr val="black"/>
                </a:solidFill>
              </a:rPr>
            </a:br>
            <a:r>
              <a:rPr lang="es-ES" sz="3800" dirty="0">
                <a:solidFill>
                  <a:prstClr val="black"/>
                </a:solidFill>
              </a:rPr>
              <a:t>Esta capacidad solo se da en los humanos.</a:t>
            </a:r>
            <a:br>
              <a:rPr lang="es-PE" sz="4800" dirty="0"/>
            </a:br>
            <a:endParaRPr lang="es-PE" dirty="0"/>
          </a:p>
        </p:txBody>
      </p:sp>
      <p:pic>
        <p:nvPicPr>
          <p:cNvPr id="10" name="Imagen 9">
            <a:extLst>
              <a:ext uri="{FF2B5EF4-FFF2-40B4-BE49-F238E27FC236}">
                <a16:creationId xmlns:a16="http://schemas.microsoft.com/office/drawing/2014/main" id="{7791BBF6-9076-48AC-9611-13A33D2D88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1673" y="6156030"/>
            <a:ext cx="1372177" cy="496081"/>
          </a:xfrm>
          <a:prstGeom prst="rect">
            <a:avLst/>
          </a:prstGeom>
        </p:spPr>
      </p:pic>
    </p:spTree>
    <p:extLst>
      <p:ext uri="{BB962C8B-B14F-4D97-AF65-F5344CB8AC3E}">
        <p14:creationId xmlns:p14="http://schemas.microsoft.com/office/powerpoint/2010/main" val="653463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881323" y="1020551"/>
            <a:ext cx="10429354" cy="5047021"/>
          </a:xfrm>
          <a:prstGeom prst="rect">
            <a:avLst/>
          </a:prstGeom>
        </p:spPr>
        <p:txBody>
          <a:bodyPr/>
          <a:lstStyle/>
          <a:p>
            <a:pPr marL="0" indent="0">
              <a:buNone/>
            </a:pPr>
            <a:br>
              <a:rPr lang="es-ES" sz="1600" dirty="0">
                <a:solidFill>
                  <a:prstClr val="black"/>
                </a:solidFill>
              </a:rPr>
            </a:br>
            <a:br>
              <a:rPr lang="es-ES" sz="1800" dirty="0">
                <a:solidFill>
                  <a:prstClr val="black"/>
                </a:solidFill>
              </a:rPr>
            </a:br>
            <a:endParaRPr lang="es-PE" sz="2400" dirty="0"/>
          </a:p>
        </p:txBody>
      </p:sp>
      <p:sp>
        <p:nvSpPr>
          <p:cNvPr id="2" name="Rectángulo 1">
            <a:extLst>
              <a:ext uri="{FF2B5EF4-FFF2-40B4-BE49-F238E27FC236}">
                <a16:creationId xmlns:a16="http://schemas.microsoft.com/office/drawing/2014/main" id="{CE0FF090-40A5-4563-977C-66E768422C62}"/>
              </a:ext>
            </a:extLst>
          </p:cNvPr>
          <p:cNvSpPr/>
          <p:nvPr/>
        </p:nvSpPr>
        <p:spPr>
          <a:xfrm>
            <a:off x="752015" y="37065"/>
            <a:ext cx="9952931" cy="6186309"/>
          </a:xfrm>
          <a:prstGeom prst="rect">
            <a:avLst/>
          </a:prstGeom>
        </p:spPr>
        <p:txBody>
          <a:bodyPr wrap="square">
            <a:spAutoFit/>
          </a:bodyPr>
          <a:lstStyle/>
          <a:p>
            <a:br>
              <a:rPr lang="es-ES" dirty="0">
                <a:solidFill>
                  <a:prstClr val="black"/>
                </a:solidFill>
              </a:rPr>
            </a:br>
            <a:r>
              <a:rPr lang="es-ES" b="1" dirty="0">
                <a:solidFill>
                  <a:prstClr val="black"/>
                </a:solidFill>
              </a:rPr>
              <a:t>Mi segunda pregunta fue sobre su bisnieto José de la Riva Agüero y Osma.</a:t>
            </a:r>
            <a:br>
              <a:rPr lang="es-ES" dirty="0">
                <a:solidFill>
                  <a:prstClr val="black"/>
                </a:solidFill>
              </a:rPr>
            </a:br>
            <a:br>
              <a:rPr lang="es-ES" dirty="0">
                <a:solidFill>
                  <a:prstClr val="black"/>
                </a:solidFill>
              </a:rPr>
            </a:br>
            <a:r>
              <a:rPr lang="es-ES" dirty="0">
                <a:solidFill>
                  <a:prstClr val="black"/>
                </a:solidFill>
              </a:rPr>
              <a:t> </a:t>
            </a:r>
            <a:r>
              <a:rPr lang="es-ES" b="1" dirty="0">
                <a:solidFill>
                  <a:prstClr val="black"/>
                </a:solidFill>
              </a:rPr>
              <a:t>La respuesta del </a:t>
            </a:r>
            <a:r>
              <a:rPr lang="es-ES" b="1" dirty="0" err="1">
                <a:solidFill>
                  <a:prstClr val="black"/>
                </a:solidFill>
              </a:rPr>
              <a:t>ChatGPT</a:t>
            </a:r>
            <a:r>
              <a:rPr lang="es-ES" b="1" dirty="0">
                <a:solidFill>
                  <a:prstClr val="black"/>
                </a:solidFill>
              </a:rPr>
              <a:t> fue:</a:t>
            </a:r>
            <a:br>
              <a:rPr lang="es-ES" dirty="0">
                <a:solidFill>
                  <a:prstClr val="black"/>
                </a:solidFill>
              </a:rPr>
            </a:br>
            <a:br>
              <a:rPr lang="es-ES" dirty="0">
                <a:solidFill>
                  <a:prstClr val="black"/>
                </a:solidFill>
              </a:rPr>
            </a:br>
            <a:r>
              <a:rPr lang="es-ES" dirty="0">
                <a:solidFill>
                  <a:prstClr val="black"/>
                </a:solidFill>
                <a:latin typeface="Century Gothic" pitchFamily="34"/>
              </a:rPr>
              <a:t>José de la Riva Agüero y Osma fue político y militar (falso, no fue nunca militar) peruano, nacido el 6 de noviembre de 1885. Era descendiente de José de la Riva Agüero y Sánchez-Boquete, el primer presidente del Perú.</a:t>
            </a:r>
            <a:br>
              <a:rPr lang="es-ES" dirty="0">
                <a:solidFill>
                  <a:prstClr val="black"/>
                </a:solidFill>
              </a:rPr>
            </a:br>
            <a:br>
              <a:rPr lang="es-ES" dirty="0">
                <a:solidFill>
                  <a:prstClr val="black"/>
                </a:solidFill>
              </a:rPr>
            </a:br>
            <a:r>
              <a:rPr lang="es-ES" dirty="0">
                <a:solidFill>
                  <a:prstClr val="black"/>
                </a:solidFill>
                <a:latin typeface="Century Gothic" pitchFamily="34"/>
              </a:rPr>
              <a:t>Riva Agüero y Osma tuvo una carrera política significativa y ocupó varios cargos en el gobierno. Es conocido principalmente por su papel como presidente del Perú entre 1939 y 1940, aunque su mandato fue breve y estuvo marcado por conflictos políticos y sociales. </a:t>
            </a:r>
            <a:r>
              <a:rPr lang="es-ES" b="1" dirty="0">
                <a:solidFill>
                  <a:prstClr val="black"/>
                </a:solidFill>
                <a:latin typeface="Century Gothic" pitchFamily="34"/>
              </a:rPr>
              <a:t>(Falso, nunca fue presidente del Perú)</a:t>
            </a:r>
            <a:br>
              <a:rPr lang="es-ES" b="1" dirty="0">
                <a:solidFill>
                  <a:prstClr val="black"/>
                </a:solidFill>
              </a:rPr>
            </a:br>
            <a:br>
              <a:rPr lang="es-ES" dirty="0">
                <a:solidFill>
                  <a:prstClr val="black"/>
                </a:solidFill>
              </a:rPr>
            </a:br>
            <a:r>
              <a:rPr lang="es-ES" dirty="0">
                <a:solidFill>
                  <a:prstClr val="black"/>
                </a:solidFill>
                <a:latin typeface="Century Gothic" pitchFamily="34"/>
              </a:rPr>
              <a:t>Su gobierno enfrentó desafíos relacionados con la economía y la agitación social, y Riva Agüero y Osma buscó implementar reformas en un contexto de creciente inestabilidad. A pesar de sus esfuerzos, fue destituido en 1940 y pasó a ser un personaje menos activo en la política nacional posterior a su mandato. </a:t>
            </a:r>
            <a:r>
              <a:rPr lang="es-ES" b="1" dirty="0">
                <a:solidFill>
                  <a:prstClr val="black"/>
                </a:solidFill>
                <a:latin typeface="Century Gothic" pitchFamily="34"/>
              </a:rPr>
              <a:t>(Falso, ya se indicó que nunca fue presidente del Perú).</a:t>
            </a:r>
            <a:br>
              <a:rPr lang="es-ES" dirty="0">
                <a:solidFill>
                  <a:prstClr val="black"/>
                </a:solidFill>
              </a:rPr>
            </a:br>
            <a:br>
              <a:rPr lang="es-ES" dirty="0">
                <a:solidFill>
                  <a:prstClr val="black"/>
                </a:solidFill>
              </a:rPr>
            </a:br>
            <a:r>
              <a:rPr lang="es-ES" dirty="0">
                <a:solidFill>
                  <a:prstClr val="black"/>
                </a:solidFill>
              </a:rPr>
              <a:t>Falleció el 20 de abril de 1944. Su legado está vinculado a la historia del Perú en el siglo XX y a la influencia de su familia en la política del país. </a:t>
            </a:r>
            <a:r>
              <a:rPr lang="es-ES" b="1" dirty="0">
                <a:solidFill>
                  <a:prstClr val="black"/>
                </a:solidFill>
              </a:rPr>
              <a:t>(Falso, más bien su legado está vinculado a la PUCP)</a:t>
            </a:r>
            <a:endParaRPr lang="es-PE" b="1" dirty="0"/>
          </a:p>
        </p:txBody>
      </p:sp>
      <p:pic>
        <p:nvPicPr>
          <p:cNvPr id="4" name="Imagen 3">
            <a:extLst>
              <a:ext uri="{FF2B5EF4-FFF2-40B4-BE49-F238E27FC236}">
                <a16:creationId xmlns:a16="http://schemas.microsoft.com/office/drawing/2014/main" id="{115F4A32-70B5-4FF5-A17F-641CED7B2B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4037" y="6222222"/>
            <a:ext cx="1372177" cy="496081"/>
          </a:xfrm>
          <a:prstGeom prst="rect">
            <a:avLst/>
          </a:prstGeom>
        </p:spPr>
      </p:pic>
    </p:spTree>
    <p:extLst>
      <p:ext uri="{BB962C8B-B14F-4D97-AF65-F5344CB8AC3E}">
        <p14:creationId xmlns:p14="http://schemas.microsoft.com/office/powerpoint/2010/main" val="3181161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609826" y="1343824"/>
            <a:ext cx="10429354" cy="5047021"/>
          </a:xfrm>
          <a:prstGeom prst="rect">
            <a:avLst/>
          </a:prstGeom>
        </p:spPr>
        <p:txBody>
          <a:bodyPr/>
          <a:lstStyle/>
          <a:p>
            <a:pPr marL="0" indent="0">
              <a:buNone/>
            </a:pPr>
            <a:br>
              <a:rPr lang="es-ES" sz="1600" dirty="0">
                <a:solidFill>
                  <a:prstClr val="black"/>
                </a:solidFill>
              </a:rPr>
            </a:br>
            <a:br>
              <a:rPr lang="es-ES" sz="1800" dirty="0">
                <a:solidFill>
                  <a:prstClr val="black"/>
                </a:solidFill>
              </a:rPr>
            </a:br>
            <a:endParaRPr lang="es-PE" sz="2400" dirty="0"/>
          </a:p>
        </p:txBody>
      </p:sp>
      <p:sp>
        <p:nvSpPr>
          <p:cNvPr id="2" name="Rectángulo 1">
            <a:extLst>
              <a:ext uri="{FF2B5EF4-FFF2-40B4-BE49-F238E27FC236}">
                <a16:creationId xmlns:a16="http://schemas.microsoft.com/office/drawing/2014/main" id="{CE0FF090-40A5-4563-977C-66E768422C62}"/>
              </a:ext>
            </a:extLst>
          </p:cNvPr>
          <p:cNvSpPr/>
          <p:nvPr/>
        </p:nvSpPr>
        <p:spPr>
          <a:xfrm>
            <a:off x="881323" y="1124227"/>
            <a:ext cx="10429354" cy="4555093"/>
          </a:xfrm>
          <a:prstGeom prst="rect">
            <a:avLst/>
          </a:prstGeom>
        </p:spPr>
        <p:txBody>
          <a:bodyPr wrap="square">
            <a:spAutoFit/>
          </a:bodyPr>
          <a:lstStyle/>
          <a:p>
            <a:br>
              <a:rPr lang="es-ES" sz="2400" dirty="0">
                <a:solidFill>
                  <a:prstClr val="black"/>
                </a:solidFill>
              </a:rPr>
            </a:br>
            <a:br>
              <a:rPr lang="es-ES" sz="2400" dirty="0">
                <a:solidFill>
                  <a:prstClr val="black"/>
                </a:solidFill>
              </a:rPr>
            </a:br>
            <a:r>
              <a:rPr lang="es-ES" sz="2600" dirty="0">
                <a:solidFill>
                  <a:prstClr val="black"/>
                </a:solidFill>
                <a:latin typeface="Century Gothic" pitchFamily="34"/>
              </a:rPr>
              <a:t>La computadora es una máquina desarrollada por el hombre para mejorar su capacidad cognitiva, es decir, potenciar su inteligencia.</a:t>
            </a:r>
            <a:br>
              <a:rPr lang="es-ES" sz="2600" dirty="0">
                <a:solidFill>
                  <a:prstClr val="black"/>
                </a:solidFill>
                <a:latin typeface="Century Gothic" pitchFamily="34"/>
              </a:rPr>
            </a:br>
            <a:br>
              <a:rPr lang="es-ES" sz="2600" dirty="0">
                <a:solidFill>
                  <a:prstClr val="black"/>
                </a:solidFill>
                <a:latin typeface="Century Gothic" pitchFamily="34"/>
              </a:rPr>
            </a:br>
            <a:r>
              <a:rPr lang="es-ES" sz="2600" dirty="0">
                <a:solidFill>
                  <a:prstClr val="black"/>
                </a:solidFill>
                <a:latin typeface="Century Gothic" pitchFamily="34"/>
              </a:rPr>
              <a:t>Gracias a los avances tecnológicos, la computadora puede potenciar cada vez en mayor medida la capacidad cognitiva del hombre.</a:t>
            </a:r>
            <a:br>
              <a:rPr lang="es-ES" sz="2800" dirty="0">
                <a:solidFill>
                  <a:prstClr val="black"/>
                </a:solidFill>
                <a:latin typeface="Century Gothic" pitchFamily="34"/>
              </a:rPr>
            </a:br>
            <a:br>
              <a:rPr lang="es-ES" sz="2000" dirty="0">
                <a:solidFill>
                  <a:prstClr val="black"/>
                </a:solidFill>
                <a:latin typeface="Century Gothic" pitchFamily="34"/>
              </a:rPr>
            </a:br>
            <a:br>
              <a:rPr lang="es-ES" sz="2000" dirty="0">
                <a:solidFill>
                  <a:prstClr val="black"/>
                </a:solidFill>
                <a:latin typeface="Century Gothic" pitchFamily="34"/>
              </a:rPr>
            </a:br>
            <a:endParaRPr lang="es-PE" sz="2000" dirty="0">
              <a:solidFill>
                <a:prstClr val="black"/>
              </a:solidFill>
              <a:latin typeface="Century Gothic" pitchFamily="34"/>
            </a:endParaRPr>
          </a:p>
        </p:txBody>
      </p:sp>
      <p:sp>
        <p:nvSpPr>
          <p:cNvPr id="4" name="Título 4">
            <a:extLst>
              <a:ext uri="{FF2B5EF4-FFF2-40B4-BE49-F238E27FC236}">
                <a16:creationId xmlns:a16="http://schemas.microsoft.com/office/drawing/2014/main" id="{C7B38737-BC54-4AF5-8A31-5D4C0819AFEC}"/>
              </a:ext>
            </a:extLst>
          </p:cNvPr>
          <p:cNvSpPr>
            <a:spLocks noGrp="1"/>
          </p:cNvSpPr>
          <p:nvPr>
            <p:ph type="title"/>
          </p:nvPr>
        </p:nvSpPr>
        <p:spPr>
          <a:xfrm>
            <a:off x="419096" y="299136"/>
            <a:ext cx="11163078" cy="1129614"/>
          </a:xfrm>
        </p:spPr>
        <p:txBody>
          <a:bodyPr/>
          <a:lstStyle/>
          <a:p>
            <a:r>
              <a:rPr lang="es-ES" b="1" dirty="0"/>
              <a:t>En resumen:</a:t>
            </a:r>
            <a:endParaRPr lang="es-PE" b="1" dirty="0"/>
          </a:p>
        </p:txBody>
      </p:sp>
      <p:pic>
        <p:nvPicPr>
          <p:cNvPr id="5" name="Imagen 4">
            <a:extLst>
              <a:ext uri="{FF2B5EF4-FFF2-40B4-BE49-F238E27FC236}">
                <a16:creationId xmlns:a16="http://schemas.microsoft.com/office/drawing/2014/main" id="{B6066B6A-86C9-4FDC-85D3-D93B65AF6D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855" y="6216644"/>
            <a:ext cx="1372177" cy="496081"/>
          </a:xfrm>
          <a:prstGeom prst="rect">
            <a:avLst/>
          </a:prstGeom>
        </p:spPr>
      </p:pic>
    </p:spTree>
    <p:extLst>
      <p:ext uri="{BB962C8B-B14F-4D97-AF65-F5344CB8AC3E}">
        <p14:creationId xmlns:p14="http://schemas.microsoft.com/office/powerpoint/2010/main" val="3232963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609826" y="1343824"/>
            <a:ext cx="10429354" cy="5047021"/>
          </a:xfrm>
          <a:prstGeom prst="rect">
            <a:avLst/>
          </a:prstGeom>
        </p:spPr>
        <p:txBody>
          <a:bodyPr/>
          <a:lstStyle/>
          <a:p>
            <a:pPr marL="0" indent="0">
              <a:buNone/>
            </a:pPr>
            <a:br>
              <a:rPr lang="es-ES" sz="1600" dirty="0">
                <a:solidFill>
                  <a:prstClr val="black"/>
                </a:solidFill>
              </a:rPr>
            </a:br>
            <a:br>
              <a:rPr lang="es-ES" sz="1800" dirty="0">
                <a:solidFill>
                  <a:prstClr val="black"/>
                </a:solidFill>
              </a:rPr>
            </a:br>
            <a:endParaRPr lang="es-PE" sz="2400" dirty="0"/>
          </a:p>
        </p:txBody>
      </p:sp>
      <p:sp>
        <p:nvSpPr>
          <p:cNvPr id="2" name="Rectángulo 1">
            <a:extLst>
              <a:ext uri="{FF2B5EF4-FFF2-40B4-BE49-F238E27FC236}">
                <a16:creationId xmlns:a16="http://schemas.microsoft.com/office/drawing/2014/main" id="{CE0FF090-40A5-4563-977C-66E768422C62}"/>
              </a:ext>
            </a:extLst>
          </p:cNvPr>
          <p:cNvSpPr/>
          <p:nvPr/>
        </p:nvSpPr>
        <p:spPr>
          <a:xfrm>
            <a:off x="785958" y="576775"/>
            <a:ext cx="10796216" cy="4247317"/>
          </a:xfrm>
          <a:prstGeom prst="rect">
            <a:avLst/>
          </a:prstGeom>
        </p:spPr>
        <p:txBody>
          <a:bodyPr wrap="square">
            <a:spAutoFit/>
          </a:bodyPr>
          <a:lstStyle/>
          <a:p>
            <a:br>
              <a:rPr lang="es-ES" dirty="0">
                <a:solidFill>
                  <a:prstClr val="black"/>
                </a:solidFill>
              </a:rPr>
            </a:br>
            <a:br>
              <a:rPr lang="es-ES" sz="2000" dirty="0">
                <a:solidFill>
                  <a:prstClr val="black"/>
                </a:solidFill>
                <a:latin typeface="Century Gothic" pitchFamily="34"/>
              </a:rPr>
            </a:br>
            <a:br>
              <a:rPr lang="es-ES" sz="2000" dirty="0">
                <a:solidFill>
                  <a:prstClr val="black"/>
                </a:solidFill>
                <a:latin typeface="Century Gothic" pitchFamily="34"/>
              </a:rPr>
            </a:br>
            <a:r>
              <a:rPr lang="es-ES" sz="2400" dirty="0">
                <a:solidFill>
                  <a:prstClr val="black"/>
                </a:solidFill>
                <a:latin typeface="Century Gothic" pitchFamily="34"/>
              </a:rPr>
              <a:t>El término “Inteligencia artificial” es solamente una denominación comercial para nombrar los avances logrados en el procesamiento del conocimiento. Tampoco es un término nuevo, pues ya fue usado, aunque con menor intensidad, desde la aparición del computador.</a:t>
            </a:r>
            <a:br>
              <a:rPr lang="es-ES" sz="2400" dirty="0">
                <a:solidFill>
                  <a:prstClr val="black"/>
                </a:solidFill>
                <a:latin typeface="Century Gothic" pitchFamily="34"/>
              </a:rPr>
            </a:br>
            <a:br>
              <a:rPr lang="es-ES" sz="2400" dirty="0">
                <a:solidFill>
                  <a:prstClr val="black"/>
                </a:solidFill>
                <a:latin typeface="Century Gothic" pitchFamily="34"/>
              </a:rPr>
            </a:br>
            <a:r>
              <a:rPr lang="es-ES" sz="2400" dirty="0">
                <a:solidFill>
                  <a:prstClr val="black"/>
                </a:solidFill>
                <a:latin typeface="Century Gothic" pitchFamily="34"/>
              </a:rPr>
              <a:t>La “inteligencia” siempre reside en las personas capaces de generar los algoritmos que permiten al computador realizar tareas que dan la impresión que el computador tuviera “inteligencia”.</a:t>
            </a:r>
            <a:br>
              <a:rPr lang="es-ES" sz="2000" dirty="0">
                <a:solidFill>
                  <a:prstClr val="black"/>
                </a:solidFill>
                <a:latin typeface="Century Gothic" pitchFamily="34"/>
              </a:rPr>
            </a:br>
            <a:endParaRPr lang="es-PE" sz="2000" dirty="0">
              <a:solidFill>
                <a:prstClr val="black"/>
              </a:solidFill>
              <a:latin typeface="Century Gothic" pitchFamily="34"/>
            </a:endParaRPr>
          </a:p>
        </p:txBody>
      </p:sp>
      <p:pic>
        <p:nvPicPr>
          <p:cNvPr id="5" name="Imagen 4">
            <a:extLst>
              <a:ext uri="{FF2B5EF4-FFF2-40B4-BE49-F238E27FC236}">
                <a16:creationId xmlns:a16="http://schemas.microsoft.com/office/drawing/2014/main" id="{B6066B6A-86C9-4FDC-85D3-D93B65AF6D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855" y="6216644"/>
            <a:ext cx="1372177" cy="496081"/>
          </a:xfrm>
          <a:prstGeom prst="rect">
            <a:avLst/>
          </a:prstGeom>
        </p:spPr>
      </p:pic>
    </p:spTree>
    <p:extLst>
      <p:ext uri="{BB962C8B-B14F-4D97-AF65-F5344CB8AC3E}">
        <p14:creationId xmlns:p14="http://schemas.microsoft.com/office/powerpoint/2010/main" val="34334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881323" y="1020551"/>
            <a:ext cx="10429354" cy="5047021"/>
          </a:xfrm>
          <a:prstGeom prst="rect">
            <a:avLst/>
          </a:prstGeom>
        </p:spPr>
        <p:txBody>
          <a:bodyPr/>
          <a:lstStyle/>
          <a:p>
            <a:pPr marL="0" indent="0">
              <a:buNone/>
            </a:pPr>
            <a:br>
              <a:rPr lang="es-ES" sz="1600" dirty="0">
                <a:solidFill>
                  <a:prstClr val="black"/>
                </a:solidFill>
              </a:rPr>
            </a:br>
            <a:br>
              <a:rPr lang="es-ES" sz="1800" dirty="0">
                <a:solidFill>
                  <a:prstClr val="black"/>
                </a:solidFill>
              </a:rPr>
            </a:br>
            <a:endParaRPr lang="es-PE" sz="2400" dirty="0"/>
          </a:p>
        </p:txBody>
      </p:sp>
      <p:sp>
        <p:nvSpPr>
          <p:cNvPr id="2" name="Rectángulo 1">
            <a:extLst>
              <a:ext uri="{FF2B5EF4-FFF2-40B4-BE49-F238E27FC236}">
                <a16:creationId xmlns:a16="http://schemas.microsoft.com/office/drawing/2014/main" id="{CE0FF090-40A5-4563-977C-66E768422C62}"/>
              </a:ext>
            </a:extLst>
          </p:cNvPr>
          <p:cNvSpPr/>
          <p:nvPr/>
        </p:nvSpPr>
        <p:spPr>
          <a:xfrm>
            <a:off x="1034339" y="790428"/>
            <a:ext cx="10123322" cy="4616648"/>
          </a:xfrm>
          <a:prstGeom prst="rect">
            <a:avLst/>
          </a:prstGeom>
        </p:spPr>
        <p:txBody>
          <a:bodyPr wrap="square">
            <a:spAutoFit/>
          </a:bodyPr>
          <a:lstStyle/>
          <a:p>
            <a:pPr algn="ctr"/>
            <a:br>
              <a:rPr lang="es-ES" dirty="0">
                <a:solidFill>
                  <a:prstClr val="black"/>
                </a:solidFill>
              </a:rPr>
            </a:br>
            <a:br>
              <a:rPr lang="es-ES" dirty="0">
                <a:solidFill>
                  <a:prstClr val="black"/>
                </a:solidFill>
              </a:rPr>
            </a:br>
            <a:br>
              <a:rPr lang="es-ES" sz="1400" dirty="0">
                <a:solidFill>
                  <a:prstClr val="black"/>
                </a:solidFill>
              </a:rPr>
            </a:br>
            <a:r>
              <a:rPr lang="es-PE" sz="2800" dirty="0">
                <a:solidFill>
                  <a:prstClr val="black"/>
                </a:solidFill>
                <a:latin typeface="Century Gothic" pitchFamily="34"/>
              </a:rPr>
              <a:t>¡Muchas gracias!</a:t>
            </a:r>
            <a:br>
              <a:rPr lang="es-PE" sz="3200" dirty="0">
                <a:solidFill>
                  <a:prstClr val="black"/>
                </a:solidFill>
              </a:rPr>
            </a:br>
            <a:br>
              <a:rPr lang="es-PE" sz="3200" dirty="0">
                <a:solidFill>
                  <a:srgbClr val="B9CA1A">
                    <a:lumMod val="50000"/>
                  </a:srgbClr>
                </a:solidFill>
              </a:rPr>
            </a:br>
            <a:r>
              <a:rPr lang="es-PE" sz="2800" dirty="0">
                <a:solidFill>
                  <a:prstClr val="black"/>
                </a:solidFill>
                <a:latin typeface="Century Gothic" pitchFamily="34"/>
              </a:rPr>
              <a:t>Esperamos su visita en:</a:t>
            </a:r>
            <a:br>
              <a:rPr lang="es-PE" sz="2800" dirty="0">
                <a:solidFill>
                  <a:prstClr val="black"/>
                </a:solidFill>
                <a:latin typeface="Century Gothic" pitchFamily="34"/>
              </a:rPr>
            </a:br>
            <a:r>
              <a:rPr lang="es-PE" sz="3200" dirty="0">
                <a:solidFill>
                  <a:srgbClr val="B9CA1A">
                    <a:lumMod val="50000"/>
                  </a:srgbClr>
                </a:solidFill>
              </a:rPr>
              <a:t> </a:t>
            </a:r>
            <a:r>
              <a:rPr lang="es-PE" sz="3200" dirty="0">
                <a:solidFill>
                  <a:prstClr val="black"/>
                </a:solidFill>
                <a:hlinkClick r:id="rId2">
                  <a:extLst>
                    <a:ext uri="{A12FA001-AC4F-418D-AE19-62706E023703}">
                      <ahyp:hlinkClr xmlns:ahyp="http://schemas.microsoft.com/office/drawing/2018/hyperlinkcolor" val="tx"/>
                    </a:ext>
                  </a:extLst>
                </a:hlinkClick>
              </a:rPr>
              <a:t>www.repositorio.pucp.edu.pe</a:t>
            </a:r>
            <a:br>
              <a:rPr lang="es-PE" sz="3200" dirty="0">
                <a:solidFill>
                  <a:prstClr val="black"/>
                </a:solidFill>
              </a:rPr>
            </a:br>
            <a:br>
              <a:rPr lang="es-PE" sz="3200" dirty="0">
                <a:solidFill>
                  <a:prstClr val="black"/>
                </a:solidFill>
              </a:rPr>
            </a:br>
            <a:r>
              <a:rPr lang="es-PE" sz="2800" dirty="0">
                <a:solidFill>
                  <a:prstClr val="black"/>
                </a:solidFill>
                <a:latin typeface="Century Gothic" pitchFamily="34"/>
              </a:rPr>
              <a:t>Jorge Solís Tovar</a:t>
            </a:r>
            <a:br>
              <a:rPr lang="es-PE" sz="2800" dirty="0">
                <a:solidFill>
                  <a:prstClr val="black"/>
                </a:solidFill>
                <a:latin typeface="Century Gothic" pitchFamily="34"/>
              </a:rPr>
            </a:br>
            <a:r>
              <a:rPr lang="es-PE" sz="2800" dirty="0">
                <a:solidFill>
                  <a:prstClr val="black"/>
                </a:solidFill>
                <a:latin typeface="Century Gothic" pitchFamily="34"/>
              </a:rPr>
              <a:t>jsolis@pucp.edu.pe</a:t>
            </a:r>
            <a:br>
              <a:rPr lang="es-PE" sz="3200" dirty="0">
                <a:solidFill>
                  <a:prstClr val="black"/>
                </a:solidFill>
              </a:rPr>
            </a:br>
            <a:br>
              <a:rPr lang="es-ES" dirty="0">
                <a:solidFill>
                  <a:prstClr val="black"/>
                </a:solidFill>
              </a:rPr>
            </a:br>
            <a:endParaRPr lang="es-PE" b="1" dirty="0"/>
          </a:p>
        </p:txBody>
      </p:sp>
      <p:pic>
        <p:nvPicPr>
          <p:cNvPr id="5" name="Imagen 4">
            <a:extLst>
              <a:ext uri="{FF2B5EF4-FFF2-40B4-BE49-F238E27FC236}">
                <a16:creationId xmlns:a16="http://schemas.microsoft.com/office/drawing/2014/main" id="{786E230A-A803-493F-8C61-7BAA508F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8691" y="6297695"/>
            <a:ext cx="1372177" cy="496081"/>
          </a:xfrm>
          <a:prstGeom prst="rect">
            <a:avLst/>
          </a:prstGeom>
        </p:spPr>
      </p:pic>
    </p:spTree>
    <p:extLst>
      <p:ext uri="{BB962C8B-B14F-4D97-AF65-F5344CB8AC3E}">
        <p14:creationId xmlns:p14="http://schemas.microsoft.com/office/powerpoint/2010/main" val="1701778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49ABAA12-F5BC-408A-9004-C037CC282AF8}"/>
              </a:ext>
            </a:extLst>
          </p:cNvPr>
          <p:cNvSpPr>
            <a:spLocks noGrp="1"/>
          </p:cNvSpPr>
          <p:nvPr>
            <p:ph type="body" idx="4294967295"/>
          </p:nvPr>
        </p:nvSpPr>
        <p:spPr>
          <a:xfrm>
            <a:off x="545911" y="548753"/>
            <a:ext cx="5734046" cy="4571996"/>
          </a:xfrm>
          <a:prstGeom prst="rect">
            <a:avLst/>
          </a:prstGeom>
        </p:spPr>
        <p:txBody>
          <a:bodyPr/>
          <a:lstStyle/>
          <a:p>
            <a:pPr marL="0" indent="0">
              <a:buNone/>
            </a:pPr>
            <a:r>
              <a:rPr lang="es-ES" sz="3800" dirty="0">
                <a:solidFill>
                  <a:prstClr val="black"/>
                </a:solidFill>
              </a:rPr>
              <a:t>En ese sentido, el término “Inteligencia artificial” es solamente un nombre que se ha popularizado para representar los avances tecnológicos logrados en apoyo de la inteligencia humana.</a:t>
            </a:r>
            <a:endParaRPr lang="es-PE" sz="3800" dirty="0"/>
          </a:p>
        </p:txBody>
      </p:sp>
      <p:pic>
        <p:nvPicPr>
          <p:cNvPr id="8" name="Picture 2" descr="https://s.libertaddigital.com/2023/07/04/1920/1080/fit/futuro-robot-inteligencia-artificial-fondo-sistema-red.jpg">
            <a:extLst>
              <a:ext uri="{FF2B5EF4-FFF2-40B4-BE49-F238E27FC236}">
                <a16:creationId xmlns:a16="http://schemas.microsoft.com/office/drawing/2014/main" id="{D5025C02-CA94-4AF6-919F-F5065450F15A}"/>
              </a:ext>
            </a:extLst>
          </p:cNvPr>
          <p:cNvPicPr>
            <a:picLocks noGrp="1" noChangeAspect="1" noChangeArrowheads="1"/>
          </p:cNvPicPr>
          <p:nvPr>
            <p:ph type="pic" idx="4294967295"/>
          </p:nvPr>
        </p:nvPicPr>
        <p:blipFill rotWithShape="1">
          <a:blip r:embed="rId2">
            <a:extLst>
              <a:ext uri="{28A0092B-C50C-407E-A947-70E740481C1C}">
                <a14:useLocalDpi xmlns:a14="http://schemas.microsoft.com/office/drawing/2010/main" val="0"/>
              </a:ext>
            </a:extLst>
          </a:blip>
          <a:srcRect l="26116" r="26116"/>
          <a:stretch/>
        </p:blipFill>
        <p:spPr bwMode="auto">
          <a:xfrm>
            <a:off x="6905767" y="829101"/>
            <a:ext cx="4740322" cy="494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75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E8C665E-A7F8-4766-A526-756962AB6CD5}"/>
              </a:ext>
            </a:extLst>
          </p:cNvPr>
          <p:cNvSpPr>
            <a:spLocks noGrp="1"/>
          </p:cNvSpPr>
          <p:nvPr>
            <p:ph type="body" idx="4294967295"/>
          </p:nvPr>
        </p:nvSpPr>
        <p:spPr>
          <a:xfrm>
            <a:off x="723896" y="1263730"/>
            <a:ext cx="11315700" cy="4655794"/>
          </a:xfrm>
        </p:spPr>
        <p:txBody>
          <a:bodyPr/>
          <a:lstStyle/>
          <a:p>
            <a:pPr marL="0" indent="0">
              <a:buNone/>
            </a:pPr>
            <a:br>
              <a:rPr lang="es-ES" sz="4000" dirty="0">
                <a:solidFill>
                  <a:prstClr val="black"/>
                </a:solidFill>
              </a:rPr>
            </a:br>
            <a:r>
              <a:rPr lang="es-ES" sz="4000" dirty="0">
                <a:solidFill>
                  <a:prstClr val="black"/>
                </a:solidFill>
              </a:rPr>
              <a:t>Todos sabemos que </a:t>
            </a:r>
            <a:r>
              <a:rPr lang="es-ES" sz="3800" dirty="0">
                <a:solidFill>
                  <a:prstClr val="black"/>
                </a:solidFill>
              </a:rPr>
              <a:t>el hombre es limitado en sus capacidades físicas, e incluso mentales, pero que, gracias a su “inteligencia”(humana, no artificial) ha ido desarrollando máquinas y mecanismos que le permiten superar sus limitaciones.</a:t>
            </a:r>
            <a:endParaRPr lang="es-PE" sz="3800" dirty="0"/>
          </a:p>
        </p:txBody>
      </p:sp>
      <p:pic>
        <p:nvPicPr>
          <p:cNvPr id="9" name="Imagen 8">
            <a:extLst>
              <a:ext uri="{FF2B5EF4-FFF2-40B4-BE49-F238E27FC236}">
                <a16:creationId xmlns:a16="http://schemas.microsoft.com/office/drawing/2014/main" id="{6AD4AADD-7D3B-4B81-9AAE-3905CA1CF8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0" y="6183739"/>
            <a:ext cx="1372177" cy="496081"/>
          </a:xfrm>
          <a:prstGeom prst="rect">
            <a:avLst/>
          </a:prstGeom>
        </p:spPr>
      </p:pic>
    </p:spTree>
    <p:extLst>
      <p:ext uri="{BB962C8B-B14F-4D97-AF65-F5344CB8AC3E}">
        <p14:creationId xmlns:p14="http://schemas.microsoft.com/office/powerpoint/2010/main" val="3240108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580737" y="2002639"/>
            <a:ext cx="4381503" cy="5047021"/>
          </a:xfrm>
          <a:prstGeom prst="rect">
            <a:avLst/>
          </a:prstGeom>
        </p:spPr>
        <p:txBody>
          <a:bodyPr/>
          <a:lstStyle/>
          <a:p>
            <a:pPr marL="0" indent="0" eaLnBrk="0" fontAlgn="base" hangingPunct="0">
              <a:spcBef>
                <a:spcPct val="20000"/>
              </a:spcBef>
              <a:spcAft>
                <a:spcPct val="0"/>
              </a:spcAft>
              <a:buNone/>
            </a:pPr>
            <a:r>
              <a:rPr lang="es-ES" sz="3500" b="1" dirty="0">
                <a:solidFill>
                  <a:prstClr val="black"/>
                </a:solidFill>
              </a:rPr>
              <a:t>Para aumentar su fuerza </a:t>
            </a:r>
            <a:r>
              <a:rPr lang="es-ES" sz="3500" dirty="0">
                <a:solidFill>
                  <a:prstClr val="black"/>
                </a:solidFill>
              </a:rPr>
              <a:t>inventó la rueda, la carreta, la polea y la grúa.</a:t>
            </a:r>
          </a:p>
          <a:p>
            <a:endParaRPr lang="es-PE" dirty="0"/>
          </a:p>
        </p:txBody>
      </p:sp>
      <p:pic>
        <p:nvPicPr>
          <p:cNvPr id="5" name="Picture 2" descr="https://miro.medium.com/v2/resize:fit:1400/1*uZMBsy3RB8SktKg91pgEIQ.png">
            <a:extLst>
              <a:ext uri="{FF2B5EF4-FFF2-40B4-BE49-F238E27FC236}">
                <a16:creationId xmlns:a16="http://schemas.microsoft.com/office/drawing/2014/main" id="{B4E1D80F-8994-40E4-AD05-0711138892A7}"/>
              </a:ext>
            </a:extLst>
          </p:cNvPr>
          <p:cNvPicPr>
            <a:picLocks noGrp="1" noChangeAspect="1" noChangeArrowheads="1"/>
          </p:cNvPicPr>
          <p:nvPr>
            <p:ph type="chart"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5909375" y="1609341"/>
            <a:ext cx="5798873" cy="33136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509EAEFE-55D9-4B70-885A-CC28D14ADD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5636" y="6276104"/>
            <a:ext cx="1372177" cy="496081"/>
          </a:xfrm>
          <a:prstGeom prst="rect">
            <a:avLst/>
          </a:prstGeom>
        </p:spPr>
      </p:pic>
    </p:spTree>
    <p:extLst>
      <p:ext uri="{BB962C8B-B14F-4D97-AF65-F5344CB8AC3E}">
        <p14:creationId xmlns:p14="http://schemas.microsoft.com/office/powerpoint/2010/main" val="1322700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775855" y="1689843"/>
            <a:ext cx="4705202" cy="5047021"/>
          </a:xfrm>
          <a:prstGeom prst="rect">
            <a:avLst/>
          </a:prstGeom>
        </p:spPr>
        <p:txBody>
          <a:bodyPr/>
          <a:lstStyle/>
          <a:p>
            <a:pPr marL="0" indent="0" eaLnBrk="0" fontAlgn="base" hangingPunct="0">
              <a:spcBef>
                <a:spcPct val="20000"/>
              </a:spcBef>
              <a:spcAft>
                <a:spcPct val="0"/>
              </a:spcAft>
              <a:buNone/>
            </a:pPr>
            <a:r>
              <a:rPr lang="es-ES" sz="3500" b="1" dirty="0">
                <a:solidFill>
                  <a:prstClr val="black"/>
                </a:solidFill>
              </a:rPr>
              <a:t>Para aumentar su posibilidad de desplazamiento, </a:t>
            </a:r>
            <a:r>
              <a:rPr lang="es-ES" sz="3500" dirty="0">
                <a:solidFill>
                  <a:prstClr val="black"/>
                </a:solidFill>
              </a:rPr>
              <a:t>(velocidad y distancia recorrida) inventó el tren y el automóvil.</a:t>
            </a:r>
          </a:p>
          <a:p>
            <a:endParaRPr lang="es-PE" dirty="0"/>
          </a:p>
        </p:txBody>
      </p:sp>
      <p:pic>
        <p:nvPicPr>
          <p:cNvPr id="4" name="Picture 2" descr="Irish Railways - Train System &amp; Rail Lines - Ireland Trains">
            <a:extLst>
              <a:ext uri="{FF2B5EF4-FFF2-40B4-BE49-F238E27FC236}">
                <a16:creationId xmlns:a16="http://schemas.microsoft.com/office/drawing/2014/main" id="{A13F42E6-9A45-4134-836E-3089F5C520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07" t="9027" r="9120" b="1623"/>
          <a:stretch/>
        </p:blipFill>
        <p:spPr bwMode="auto">
          <a:xfrm>
            <a:off x="5978997" y="1448826"/>
            <a:ext cx="5526066" cy="39603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21B340EC-39FE-43A4-9345-A5FA976342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745" y="6240783"/>
            <a:ext cx="1372177" cy="496081"/>
          </a:xfrm>
          <a:prstGeom prst="rect">
            <a:avLst/>
          </a:prstGeom>
        </p:spPr>
      </p:pic>
    </p:spTree>
    <p:extLst>
      <p:ext uri="{BB962C8B-B14F-4D97-AF65-F5344CB8AC3E}">
        <p14:creationId xmlns:p14="http://schemas.microsoft.com/office/powerpoint/2010/main" val="390756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813226" y="2111322"/>
            <a:ext cx="4765537" cy="5047021"/>
          </a:xfrm>
          <a:prstGeom prst="rect">
            <a:avLst/>
          </a:prstGeom>
        </p:spPr>
        <p:txBody>
          <a:bodyPr/>
          <a:lstStyle/>
          <a:p>
            <a:pPr marL="0" indent="0" eaLnBrk="0" fontAlgn="base" hangingPunct="0">
              <a:spcBef>
                <a:spcPct val="20000"/>
              </a:spcBef>
              <a:spcAft>
                <a:spcPct val="0"/>
              </a:spcAft>
              <a:buNone/>
            </a:pPr>
            <a:r>
              <a:rPr lang="es-ES" sz="3500" b="1" dirty="0">
                <a:solidFill>
                  <a:prstClr val="black"/>
                </a:solidFill>
              </a:rPr>
              <a:t>Para moverse en el agua</a:t>
            </a:r>
            <a:r>
              <a:rPr lang="es-ES" sz="3500" dirty="0">
                <a:solidFill>
                  <a:prstClr val="black"/>
                </a:solidFill>
              </a:rPr>
              <a:t> inventó veleros, barcos, submarinos.</a:t>
            </a:r>
          </a:p>
          <a:p>
            <a:endParaRPr lang="es-PE" dirty="0"/>
          </a:p>
        </p:txBody>
      </p:sp>
      <p:pic>
        <p:nvPicPr>
          <p:cNvPr id="5" name="Picture 2" descr="https://news.stanford.edu/__data/assets/image/0019/44209/The-mauritius-and-other-east-indiamen-by-hendrik-cornelisz-vroom-2.jpeg">
            <a:extLst>
              <a:ext uri="{FF2B5EF4-FFF2-40B4-BE49-F238E27FC236}">
                <a16:creationId xmlns:a16="http://schemas.microsoft.com/office/drawing/2014/main" id="{BF0D997E-FBD6-4DFD-92AF-872C8ABD57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9888" y="1460311"/>
            <a:ext cx="5498139" cy="3665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1E67DD31-D00A-4D31-A891-D8E41E93C3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9455" y="6229921"/>
            <a:ext cx="1372177" cy="496081"/>
          </a:xfrm>
          <a:prstGeom prst="rect">
            <a:avLst/>
          </a:prstGeom>
        </p:spPr>
      </p:pic>
    </p:spTree>
    <p:extLst>
      <p:ext uri="{BB962C8B-B14F-4D97-AF65-F5344CB8AC3E}">
        <p14:creationId xmlns:p14="http://schemas.microsoft.com/office/powerpoint/2010/main" val="184417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683491" y="2225552"/>
            <a:ext cx="4908403" cy="5047021"/>
          </a:xfrm>
          <a:prstGeom prst="rect">
            <a:avLst/>
          </a:prstGeom>
        </p:spPr>
        <p:txBody>
          <a:bodyPr/>
          <a:lstStyle/>
          <a:p>
            <a:pPr marL="0" indent="0" eaLnBrk="0" fontAlgn="base" hangingPunct="0">
              <a:spcBef>
                <a:spcPct val="20000"/>
              </a:spcBef>
              <a:spcAft>
                <a:spcPct val="0"/>
              </a:spcAft>
              <a:buNone/>
            </a:pPr>
            <a:r>
              <a:rPr lang="es-ES" sz="3500" b="1" dirty="0">
                <a:solidFill>
                  <a:prstClr val="black"/>
                </a:solidFill>
              </a:rPr>
              <a:t>Para moverse en el aire</a:t>
            </a:r>
            <a:r>
              <a:rPr lang="es-ES" sz="3500" dirty="0">
                <a:solidFill>
                  <a:prstClr val="black"/>
                </a:solidFill>
              </a:rPr>
              <a:t> inventó los helicópteros y aviones.</a:t>
            </a:r>
          </a:p>
          <a:p>
            <a:endParaRPr lang="es-PE" dirty="0"/>
          </a:p>
        </p:txBody>
      </p:sp>
      <p:pic>
        <p:nvPicPr>
          <p:cNvPr id="4" name="Picture 2" descr="Elysian unveils fully electric 90-passenger plane | CNN">
            <a:extLst>
              <a:ext uri="{FF2B5EF4-FFF2-40B4-BE49-F238E27FC236}">
                <a16:creationId xmlns:a16="http://schemas.microsoft.com/office/drawing/2014/main" id="{0C6E232E-3964-4E07-A9BE-1411FC958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574" y="1460310"/>
            <a:ext cx="5435969" cy="36212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10BF71D0-DF0A-4681-80B3-DD59F52AFD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400" y="6257630"/>
            <a:ext cx="1372177" cy="496081"/>
          </a:xfrm>
          <a:prstGeom prst="rect">
            <a:avLst/>
          </a:prstGeom>
        </p:spPr>
      </p:pic>
    </p:spTree>
    <p:extLst>
      <p:ext uri="{BB962C8B-B14F-4D97-AF65-F5344CB8AC3E}">
        <p14:creationId xmlns:p14="http://schemas.microsoft.com/office/powerpoint/2010/main" val="3301156453"/>
      </p:ext>
    </p:extLst>
  </p:cSld>
  <p:clrMapOvr>
    <a:masterClrMapping/>
  </p:clrMapOvr>
</p:sld>
</file>

<file path=ppt/theme/theme1.xml><?xml version="1.0" encoding="utf-8"?>
<a:theme xmlns:a="http://schemas.openxmlformats.org/drawingml/2006/main" name="Bibliotec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blioteca" id="{0BA07B01-EDE5-48A0-A15A-DAE2CBF34A21}" vid="{F8AA7A3F-B0E2-43B2-9C2F-4247810DCF0E}"/>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Biblioteca</Template>
  <TotalTime>4576</TotalTime>
  <Words>2122</Words>
  <Application>Microsoft Office PowerPoint</Application>
  <PresentationFormat>Panorámica</PresentationFormat>
  <Paragraphs>63</Paragraphs>
  <Slides>33</Slides>
  <Notes>1</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33</vt:i4>
      </vt:variant>
    </vt:vector>
  </HeadingPairs>
  <TitlesOfParts>
    <vt:vector size="44" baseType="lpstr">
      <vt:lpstr>Arial</vt:lpstr>
      <vt:lpstr>Arial Narrow</vt:lpstr>
      <vt:lpstr>Calibri</vt:lpstr>
      <vt:lpstr>Calibri Light</vt:lpstr>
      <vt:lpstr>Century Gothic</vt:lpstr>
      <vt:lpstr>Eras Bold ITC</vt:lpstr>
      <vt:lpstr>Trebuchet MS</vt:lpstr>
      <vt:lpstr>Wingdings</vt:lpstr>
      <vt:lpstr>Biblioteca</vt:lpstr>
      <vt:lpstr>1_Diseño personalizado</vt:lpstr>
      <vt:lpstr>Diseño personalizado</vt:lpstr>
      <vt:lpstr>Presentación de PowerPoint</vt:lpstr>
      <vt:lpstr>II Seminario Internacional de Bibliotecas Académicas y especializadas   Es la IA realmente inteligencia?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 resumen:</vt:lpstr>
      <vt:lpstr>Presentación de PowerPoint</vt:lpstr>
      <vt:lpstr>Presentación de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Harley Quinn</dc:creator>
  <cp:lastModifiedBy>Jorge Alberto Solis Tovar</cp:lastModifiedBy>
  <cp:revision>38</cp:revision>
  <cp:lastPrinted>2024-11-20T16:44:54Z</cp:lastPrinted>
  <dcterms:created xsi:type="dcterms:W3CDTF">2020-10-09T16:17:53Z</dcterms:created>
  <dcterms:modified xsi:type="dcterms:W3CDTF">2024-11-20T17:51:31Z</dcterms:modified>
</cp:coreProperties>
</file>